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56" r:id="rId5"/>
    <p:sldId id="257" r:id="rId6"/>
    <p:sldId id="317" r:id="rId7"/>
    <p:sldId id="319" r:id="rId8"/>
    <p:sldId id="262" r:id="rId9"/>
    <p:sldId id="332" r:id="rId10"/>
    <p:sldId id="353" r:id="rId11"/>
    <p:sldId id="354" r:id="rId12"/>
    <p:sldId id="355" r:id="rId13"/>
    <p:sldId id="281" r:id="rId14"/>
    <p:sldId id="268" r:id="rId15"/>
    <p:sldId id="272" r:id="rId16"/>
    <p:sldId id="273" r:id="rId17"/>
    <p:sldId id="333" r:id="rId18"/>
    <p:sldId id="330" r:id="rId19"/>
    <p:sldId id="276" r:id="rId20"/>
    <p:sldId id="334" r:id="rId21"/>
    <p:sldId id="329" r:id="rId22"/>
    <p:sldId id="331" r:id="rId23"/>
    <p:sldId id="282" r:id="rId24"/>
    <p:sldId id="356" r:id="rId25"/>
    <p:sldId id="357" r:id="rId26"/>
    <p:sldId id="358" r:id="rId27"/>
    <p:sldId id="302" r:id="rId28"/>
    <p:sldId id="298" r:id="rId29"/>
    <p:sldId id="359" r:id="rId30"/>
    <p:sldId id="360" r:id="rId31"/>
    <p:sldId id="361" r:id="rId32"/>
    <p:sldId id="362" r:id="rId33"/>
    <p:sldId id="363" r:id="rId34"/>
    <p:sldId id="305" r:id="rId35"/>
    <p:sldId id="364" r:id="rId36"/>
    <p:sldId id="335" r:id="rId37"/>
    <p:sldId id="307" r:id="rId38"/>
    <p:sldId id="365" r:id="rId39"/>
    <p:sldId id="366" r:id="rId40"/>
    <p:sldId id="367" r:id="rId41"/>
    <p:sldId id="368" r:id="rId42"/>
    <p:sldId id="369" r:id="rId43"/>
    <p:sldId id="370" r:id="rId44"/>
    <p:sldId id="321" r:id="rId45"/>
    <p:sldId id="308" r:id="rId46"/>
    <p:sldId id="336" r:id="rId47"/>
    <p:sldId id="337" r:id="rId48"/>
    <p:sldId id="338" r:id="rId49"/>
    <p:sldId id="339" r:id="rId50"/>
    <p:sldId id="340" r:id="rId51"/>
    <p:sldId id="342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343" r:id="rId60"/>
    <p:sldId id="378" r:id="rId61"/>
    <p:sldId id="341" r:id="rId62"/>
    <p:sldId id="344" r:id="rId63"/>
    <p:sldId id="346" r:id="rId64"/>
    <p:sldId id="345" r:id="rId65"/>
    <p:sldId id="27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F54E46-C60D-4EE2-8FC3-0308B76F1198}" v="32" dt="2023-02-02T02:12:01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Amrit" userId="193900bb-3852-4986-93e1-5b46d0dec78f" providerId="ADAL" clId="{A4F54E46-C60D-4EE2-8FC3-0308B76F1198}"/>
    <pc:docChg chg="undo custSel addSld delSld modSld sldOrd">
      <pc:chgData name="Singh, Amrit" userId="193900bb-3852-4986-93e1-5b46d0dec78f" providerId="ADAL" clId="{A4F54E46-C60D-4EE2-8FC3-0308B76F1198}" dt="2023-02-02T02:19:20.656" v="3882" actId="47"/>
      <pc:docMkLst>
        <pc:docMk/>
      </pc:docMkLst>
      <pc:sldChg chg="modSp mod">
        <pc:chgData name="Singh, Amrit" userId="193900bb-3852-4986-93e1-5b46d0dec78f" providerId="ADAL" clId="{A4F54E46-C60D-4EE2-8FC3-0308B76F1198}" dt="2023-02-01T19:09:03.219" v="449" actId="167"/>
        <pc:sldMkLst>
          <pc:docMk/>
          <pc:sldMk cId="2303579910" sldId="268"/>
        </pc:sldMkLst>
        <pc:picChg chg="ord">
          <ac:chgData name="Singh, Amrit" userId="193900bb-3852-4986-93e1-5b46d0dec78f" providerId="ADAL" clId="{A4F54E46-C60D-4EE2-8FC3-0308B76F1198}" dt="2023-02-01T19:09:03.219" v="449" actId="167"/>
          <ac:picMkLst>
            <pc:docMk/>
            <pc:sldMk cId="2303579910" sldId="268"/>
            <ac:picMk id="4" creationId="{9FCA912F-5073-DB86-CE4F-7C8EE7F10018}"/>
          </ac:picMkLst>
        </pc:picChg>
      </pc:sldChg>
      <pc:sldChg chg="addSp delSp modSp mod">
        <pc:chgData name="Singh, Amrit" userId="193900bb-3852-4986-93e1-5b46d0dec78f" providerId="ADAL" clId="{A4F54E46-C60D-4EE2-8FC3-0308B76F1198}" dt="2023-02-01T18:55:46.838" v="200" actId="20577"/>
        <pc:sldMkLst>
          <pc:docMk/>
          <pc:sldMk cId="1408730361" sldId="276"/>
        </pc:sldMkLst>
        <pc:spChg chg="mod">
          <ac:chgData name="Singh, Amrit" userId="193900bb-3852-4986-93e1-5b46d0dec78f" providerId="ADAL" clId="{A4F54E46-C60D-4EE2-8FC3-0308B76F1198}" dt="2023-02-01T18:55:46.838" v="200" actId="20577"/>
          <ac:spMkLst>
            <pc:docMk/>
            <pc:sldMk cId="1408730361" sldId="276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1T18:54:59.728" v="77" actId="478"/>
          <ac:picMkLst>
            <pc:docMk/>
            <pc:sldMk cId="1408730361" sldId="276"/>
            <ac:picMk id="4" creationId="{0A808F83-831F-9CD6-D22B-9C9D642DB519}"/>
          </ac:picMkLst>
        </pc:picChg>
        <pc:picChg chg="add">
          <ac:chgData name="Singh, Amrit" userId="193900bb-3852-4986-93e1-5b46d0dec78f" providerId="ADAL" clId="{A4F54E46-C60D-4EE2-8FC3-0308B76F1198}" dt="2023-02-01T18:55:00.194" v="78" actId="22"/>
          <ac:picMkLst>
            <pc:docMk/>
            <pc:sldMk cId="1408730361" sldId="276"/>
            <ac:picMk id="5" creationId="{47E23C3E-C6F9-B139-6DFA-C1EC48D10532}"/>
          </ac:picMkLst>
        </pc:picChg>
      </pc:sldChg>
      <pc:sldChg chg="addSp delSp modSp mod ord">
        <pc:chgData name="Singh, Amrit" userId="193900bb-3852-4986-93e1-5b46d0dec78f" providerId="ADAL" clId="{A4F54E46-C60D-4EE2-8FC3-0308B76F1198}" dt="2023-02-01T19:10:01.863" v="488" actId="20577"/>
        <pc:sldMkLst>
          <pc:docMk/>
          <pc:sldMk cId="2915760995" sldId="282"/>
        </pc:sldMkLst>
        <pc:spChg chg="mod">
          <ac:chgData name="Singh, Amrit" userId="193900bb-3852-4986-93e1-5b46d0dec78f" providerId="ADAL" clId="{A4F54E46-C60D-4EE2-8FC3-0308B76F1198}" dt="2023-02-01T19:10:01.863" v="488" actId="20577"/>
          <ac:spMkLst>
            <pc:docMk/>
            <pc:sldMk cId="2915760995" sldId="282"/>
            <ac:spMk id="3" creationId="{3E5FEE2D-79E5-4C1D-8BF7-EE619CA7039A}"/>
          </ac:spMkLst>
        </pc:spChg>
        <pc:picChg chg="add">
          <ac:chgData name="Singh, Amrit" userId="193900bb-3852-4986-93e1-5b46d0dec78f" providerId="ADAL" clId="{A4F54E46-C60D-4EE2-8FC3-0308B76F1198}" dt="2023-02-01T19:09:47.779" v="454" actId="22"/>
          <ac:picMkLst>
            <pc:docMk/>
            <pc:sldMk cId="2915760995" sldId="282"/>
            <ac:picMk id="4" creationId="{46727152-4E6A-F0D4-73F4-3C2D8C3E2C29}"/>
          </ac:picMkLst>
        </pc:picChg>
        <pc:picChg chg="del">
          <ac:chgData name="Singh, Amrit" userId="193900bb-3852-4986-93e1-5b46d0dec78f" providerId="ADAL" clId="{A4F54E46-C60D-4EE2-8FC3-0308B76F1198}" dt="2023-02-01T19:09:47.393" v="453" actId="478"/>
          <ac:picMkLst>
            <pc:docMk/>
            <pc:sldMk cId="2915760995" sldId="282"/>
            <ac:picMk id="6" creationId="{37021F49-9479-80E1-3915-81E8E6270118}"/>
          </ac:picMkLst>
        </pc:picChg>
      </pc:sldChg>
      <pc:sldChg chg="modSp mod">
        <pc:chgData name="Singh, Amrit" userId="193900bb-3852-4986-93e1-5b46d0dec78f" providerId="ADAL" clId="{A4F54E46-C60D-4EE2-8FC3-0308B76F1198}" dt="2023-02-01T19:28:48.722" v="1190" actId="20577"/>
        <pc:sldMkLst>
          <pc:docMk/>
          <pc:sldMk cId="3966900556" sldId="298"/>
        </pc:sldMkLst>
        <pc:spChg chg="mod">
          <ac:chgData name="Singh, Amrit" userId="193900bb-3852-4986-93e1-5b46d0dec78f" providerId="ADAL" clId="{A4F54E46-C60D-4EE2-8FC3-0308B76F1198}" dt="2023-02-01T19:28:48.722" v="1190" actId="20577"/>
          <ac:spMkLst>
            <pc:docMk/>
            <pc:sldMk cId="3966900556" sldId="298"/>
            <ac:spMk id="2" creationId="{B1FE5F11-B7B9-4B80-8C6A-A8A7A7190B77}"/>
          </ac:spMkLst>
        </pc:spChg>
      </pc:sldChg>
      <pc:sldChg chg="addSp delSp modSp mod ord">
        <pc:chgData name="Singh, Amrit" userId="193900bb-3852-4986-93e1-5b46d0dec78f" providerId="ADAL" clId="{A4F54E46-C60D-4EE2-8FC3-0308B76F1198}" dt="2023-02-01T19:28:23.563" v="1186"/>
        <pc:sldMkLst>
          <pc:docMk/>
          <pc:sldMk cId="1285447663" sldId="302"/>
        </pc:sldMkLst>
        <pc:spChg chg="mod">
          <ac:chgData name="Singh, Amrit" userId="193900bb-3852-4986-93e1-5b46d0dec78f" providerId="ADAL" clId="{A4F54E46-C60D-4EE2-8FC3-0308B76F1198}" dt="2023-02-01T19:27:23.084" v="1022" actId="20577"/>
          <ac:spMkLst>
            <pc:docMk/>
            <pc:sldMk cId="1285447663" sldId="302"/>
            <ac:spMk id="3" creationId="{3E5FEE2D-79E5-4C1D-8BF7-EE619CA7039A}"/>
          </ac:spMkLst>
        </pc:spChg>
        <pc:spChg chg="add mod">
          <ac:chgData name="Singh, Amrit" userId="193900bb-3852-4986-93e1-5b46d0dec78f" providerId="ADAL" clId="{A4F54E46-C60D-4EE2-8FC3-0308B76F1198}" dt="2023-02-01T19:28:18.874" v="1184" actId="20577"/>
          <ac:spMkLst>
            <pc:docMk/>
            <pc:sldMk cId="1285447663" sldId="302"/>
            <ac:spMk id="11" creationId="{11A1574B-B8C2-3160-97D8-28357C0420C0}"/>
          </ac:spMkLst>
        </pc:spChg>
        <pc:picChg chg="del">
          <ac:chgData name="Singh, Amrit" userId="193900bb-3852-4986-93e1-5b46d0dec78f" providerId="ADAL" clId="{A4F54E46-C60D-4EE2-8FC3-0308B76F1198}" dt="2023-02-01T19:15:43.253" v="798" actId="478"/>
          <ac:picMkLst>
            <pc:docMk/>
            <pc:sldMk cId="1285447663" sldId="302"/>
            <ac:picMk id="4" creationId="{1D6A0959-DE5C-99E6-ACDA-159BFD8C2241}"/>
          </ac:picMkLst>
        </pc:picChg>
        <pc:picChg chg="add del mod">
          <ac:chgData name="Singh, Amrit" userId="193900bb-3852-4986-93e1-5b46d0dec78f" providerId="ADAL" clId="{A4F54E46-C60D-4EE2-8FC3-0308B76F1198}" dt="2023-02-01T19:27:05.283" v="969" actId="478"/>
          <ac:picMkLst>
            <pc:docMk/>
            <pc:sldMk cId="1285447663" sldId="302"/>
            <ac:picMk id="5" creationId="{3DB33027-FCA1-1894-3A80-64B791C25B27}"/>
          </ac:picMkLst>
        </pc:picChg>
        <pc:picChg chg="add">
          <ac:chgData name="Singh, Amrit" userId="193900bb-3852-4986-93e1-5b46d0dec78f" providerId="ADAL" clId="{A4F54E46-C60D-4EE2-8FC3-0308B76F1198}" dt="2023-02-01T19:27:05.629" v="970" actId="22"/>
          <ac:picMkLst>
            <pc:docMk/>
            <pc:sldMk cId="1285447663" sldId="302"/>
            <ac:picMk id="10" creationId="{E321EE5C-FA68-C6C3-3A8A-05CFA57D2CC8}"/>
          </ac:picMkLst>
        </pc:picChg>
      </pc:sldChg>
      <pc:sldChg chg="addSp delSp modSp mod ord">
        <pc:chgData name="Singh, Amrit" userId="193900bb-3852-4986-93e1-5b46d0dec78f" providerId="ADAL" clId="{A4F54E46-C60D-4EE2-8FC3-0308B76F1198}" dt="2023-02-01T20:09:03.452" v="1658" actId="14100"/>
        <pc:sldMkLst>
          <pc:docMk/>
          <pc:sldMk cId="4069120785" sldId="305"/>
        </pc:sldMkLst>
        <pc:spChg chg="mod">
          <ac:chgData name="Singh, Amrit" userId="193900bb-3852-4986-93e1-5b46d0dec78f" providerId="ADAL" clId="{A4F54E46-C60D-4EE2-8FC3-0308B76F1198}" dt="2023-02-01T20:08:41.465" v="1655" actId="6549"/>
          <ac:spMkLst>
            <pc:docMk/>
            <pc:sldMk cId="4069120785" sldId="305"/>
            <ac:spMk id="3" creationId="{3E5FEE2D-79E5-4C1D-8BF7-EE619CA7039A}"/>
          </ac:spMkLst>
        </pc:spChg>
        <pc:spChg chg="add mod">
          <ac:chgData name="Singh, Amrit" userId="193900bb-3852-4986-93e1-5b46d0dec78f" providerId="ADAL" clId="{A4F54E46-C60D-4EE2-8FC3-0308B76F1198}" dt="2023-02-01T20:09:03.452" v="1658" actId="14100"/>
          <ac:spMkLst>
            <pc:docMk/>
            <pc:sldMk cId="4069120785" sldId="305"/>
            <ac:spMk id="5" creationId="{E71E4893-D0FE-3A8F-0B4C-944B2036181D}"/>
          </ac:spMkLst>
        </pc:spChg>
        <pc:picChg chg="add mod">
          <ac:chgData name="Singh, Amrit" userId="193900bb-3852-4986-93e1-5b46d0dec78f" providerId="ADAL" clId="{A4F54E46-C60D-4EE2-8FC3-0308B76F1198}" dt="2023-02-01T20:08:15.087" v="1575" actId="1076"/>
          <ac:picMkLst>
            <pc:docMk/>
            <pc:sldMk cId="4069120785" sldId="305"/>
            <ac:picMk id="4" creationId="{0172D2F6-2C12-3ED7-AB27-EA71DE0B63AC}"/>
          </ac:picMkLst>
        </pc:picChg>
        <pc:picChg chg="del">
          <ac:chgData name="Singh, Amrit" userId="193900bb-3852-4986-93e1-5b46d0dec78f" providerId="ADAL" clId="{A4F54E46-C60D-4EE2-8FC3-0308B76F1198}" dt="2023-02-01T20:08:10.892" v="1572" actId="478"/>
          <ac:picMkLst>
            <pc:docMk/>
            <pc:sldMk cId="4069120785" sldId="305"/>
            <ac:picMk id="6" creationId="{3CB4EC4C-7C1B-AF1D-2910-411884DE80C7}"/>
          </ac:picMkLst>
        </pc:picChg>
      </pc:sldChg>
      <pc:sldChg chg="addSp delSp modSp mod ord">
        <pc:chgData name="Singh, Amrit" userId="193900bb-3852-4986-93e1-5b46d0dec78f" providerId="ADAL" clId="{A4F54E46-C60D-4EE2-8FC3-0308B76F1198}" dt="2023-02-01T20:12:59.277" v="1949" actId="20577"/>
        <pc:sldMkLst>
          <pc:docMk/>
          <pc:sldMk cId="665813935" sldId="307"/>
        </pc:sldMkLst>
        <pc:spChg chg="mod">
          <ac:chgData name="Singh, Amrit" userId="193900bb-3852-4986-93e1-5b46d0dec78f" providerId="ADAL" clId="{A4F54E46-C60D-4EE2-8FC3-0308B76F1198}" dt="2023-02-01T20:12:59.277" v="1949" actId="20577"/>
          <ac:spMkLst>
            <pc:docMk/>
            <pc:sldMk cId="665813935" sldId="307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1T20:12:35.144" v="1872" actId="478"/>
          <ac:picMkLst>
            <pc:docMk/>
            <pc:sldMk cId="665813935" sldId="307"/>
            <ac:picMk id="4" creationId="{72E3BAF8-8906-138E-DE50-FA06AF945B25}"/>
          </ac:picMkLst>
        </pc:picChg>
        <pc:picChg chg="add mod">
          <ac:chgData name="Singh, Amrit" userId="193900bb-3852-4986-93e1-5b46d0dec78f" providerId="ADAL" clId="{A4F54E46-C60D-4EE2-8FC3-0308B76F1198}" dt="2023-02-01T20:12:42.876" v="1876" actId="1076"/>
          <ac:picMkLst>
            <pc:docMk/>
            <pc:sldMk cId="665813935" sldId="307"/>
            <ac:picMk id="5" creationId="{9B83B807-393A-45AD-A71B-99ED45B4CB47}"/>
          </ac:picMkLst>
        </pc:picChg>
      </pc:sldChg>
      <pc:sldChg chg="addSp delSp modSp mod">
        <pc:chgData name="Singh, Amrit" userId="193900bb-3852-4986-93e1-5b46d0dec78f" providerId="ADAL" clId="{A4F54E46-C60D-4EE2-8FC3-0308B76F1198}" dt="2023-02-01T20:29:15.751" v="2666" actId="22"/>
        <pc:sldMkLst>
          <pc:docMk/>
          <pc:sldMk cId="715859781" sldId="308"/>
        </pc:sldMkLst>
        <pc:spChg chg="mod">
          <ac:chgData name="Singh, Amrit" userId="193900bb-3852-4986-93e1-5b46d0dec78f" providerId="ADAL" clId="{A4F54E46-C60D-4EE2-8FC3-0308B76F1198}" dt="2023-02-01T20:29:05.349" v="2663" actId="20577"/>
          <ac:spMkLst>
            <pc:docMk/>
            <pc:sldMk cId="715859781" sldId="308"/>
            <ac:spMk id="3" creationId="{3E5FEE2D-79E5-4C1D-8BF7-EE619CA7039A}"/>
          </ac:spMkLst>
        </pc:spChg>
        <pc:picChg chg="del mod">
          <ac:chgData name="Singh, Amrit" userId="193900bb-3852-4986-93e1-5b46d0dec78f" providerId="ADAL" clId="{A4F54E46-C60D-4EE2-8FC3-0308B76F1198}" dt="2023-02-01T20:29:15.286" v="2665" actId="478"/>
          <ac:picMkLst>
            <pc:docMk/>
            <pc:sldMk cId="715859781" sldId="308"/>
            <ac:picMk id="4" creationId="{2C9CD3FF-7311-5502-054F-3F7D599D4016}"/>
          </ac:picMkLst>
        </pc:picChg>
        <pc:picChg chg="add">
          <ac:chgData name="Singh, Amrit" userId="193900bb-3852-4986-93e1-5b46d0dec78f" providerId="ADAL" clId="{A4F54E46-C60D-4EE2-8FC3-0308B76F1198}" dt="2023-02-01T20:29:15.751" v="2666" actId="22"/>
          <ac:picMkLst>
            <pc:docMk/>
            <pc:sldMk cId="715859781" sldId="308"/>
            <ac:picMk id="5" creationId="{85526329-1C62-2CD7-C803-FDBB13A17C48}"/>
          </ac:picMkLst>
        </pc:picChg>
      </pc:sldChg>
      <pc:sldChg chg="modSp mod">
        <pc:chgData name="Singh, Amrit" userId="193900bb-3852-4986-93e1-5b46d0dec78f" providerId="ADAL" clId="{A4F54E46-C60D-4EE2-8FC3-0308B76F1198}" dt="2023-02-01T20:28:13.801" v="2605"/>
        <pc:sldMkLst>
          <pc:docMk/>
          <pc:sldMk cId="730200059" sldId="321"/>
        </pc:sldMkLst>
        <pc:spChg chg="mod">
          <ac:chgData name="Singh, Amrit" userId="193900bb-3852-4986-93e1-5b46d0dec78f" providerId="ADAL" clId="{A4F54E46-C60D-4EE2-8FC3-0308B76F1198}" dt="2023-02-01T20:28:13.801" v="2605"/>
          <ac:spMkLst>
            <pc:docMk/>
            <pc:sldMk cId="730200059" sldId="321"/>
            <ac:spMk id="2" creationId="{B1FE5F11-B7B9-4B80-8C6A-A8A7A7190B77}"/>
          </ac:spMkLst>
        </pc:spChg>
      </pc:sldChg>
      <pc:sldChg chg="addSp delSp modSp mod">
        <pc:chgData name="Singh, Amrit" userId="193900bb-3852-4986-93e1-5b46d0dec78f" providerId="ADAL" clId="{A4F54E46-C60D-4EE2-8FC3-0308B76F1198}" dt="2023-02-01T19:07:03.778" v="361" actId="22"/>
        <pc:sldMkLst>
          <pc:docMk/>
          <pc:sldMk cId="240206762" sldId="329"/>
        </pc:sldMkLst>
        <pc:spChg chg="mod">
          <ac:chgData name="Singh, Amrit" userId="193900bb-3852-4986-93e1-5b46d0dec78f" providerId="ADAL" clId="{A4F54E46-C60D-4EE2-8FC3-0308B76F1198}" dt="2023-02-01T19:06:54.229" v="357" actId="20577"/>
          <ac:spMkLst>
            <pc:docMk/>
            <pc:sldMk cId="240206762" sldId="329"/>
            <ac:spMk id="3" creationId="{3E5FEE2D-79E5-4C1D-8BF7-EE619CA7039A}"/>
          </ac:spMkLst>
        </pc:spChg>
        <pc:picChg chg="add">
          <ac:chgData name="Singh, Amrit" userId="193900bb-3852-4986-93e1-5b46d0dec78f" providerId="ADAL" clId="{A4F54E46-C60D-4EE2-8FC3-0308B76F1198}" dt="2023-02-01T19:07:03.778" v="361" actId="22"/>
          <ac:picMkLst>
            <pc:docMk/>
            <pc:sldMk cId="240206762" sldId="329"/>
            <ac:picMk id="4" creationId="{B6272433-2616-3243-5641-90C2633C910A}"/>
          </ac:picMkLst>
        </pc:picChg>
        <pc:picChg chg="del mod">
          <ac:chgData name="Singh, Amrit" userId="193900bb-3852-4986-93e1-5b46d0dec78f" providerId="ADAL" clId="{A4F54E46-C60D-4EE2-8FC3-0308B76F1198}" dt="2023-02-01T19:06:55.465" v="359" actId="478"/>
          <ac:picMkLst>
            <pc:docMk/>
            <pc:sldMk cId="240206762" sldId="329"/>
            <ac:picMk id="5" creationId="{DAC7FE3B-CE22-2EBF-B50E-239ABBE3FA12}"/>
          </ac:picMkLst>
        </pc:picChg>
        <pc:picChg chg="del">
          <ac:chgData name="Singh, Amrit" userId="193900bb-3852-4986-93e1-5b46d0dec78f" providerId="ADAL" clId="{A4F54E46-C60D-4EE2-8FC3-0308B76F1198}" dt="2023-02-01T19:06:57.141" v="360" actId="478"/>
          <ac:picMkLst>
            <pc:docMk/>
            <pc:sldMk cId="240206762" sldId="329"/>
            <ac:picMk id="10" creationId="{C3EB1D19-4210-3515-AF0C-63B5A8670755}"/>
          </ac:picMkLst>
        </pc:picChg>
      </pc:sldChg>
      <pc:sldChg chg="addSp delSp modSp mod">
        <pc:chgData name="Singh, Amrit" userId="193900bb-3852-4986-93e1-5b46d0dec78f" providerId="ADAL" clId="{A4F54E46-C60D-4EE2-8FC3-0308B76F1198}" dt="2023-02-01T18:53:00.700" v="76" actId="22"/>
        <pc:sldMkLst>
          <pc:docMk/>
          <pc:sldMk cId="917994349" sldId="330"/>
        </pc:sldMkLst>
        <pc:spChg chg="mod">
          <ac:chgData name="Singh, Amrit" userId="193900bb-3852-4986-93e1-5b46d0dec78f" providerId="ADAL" clId="{A4F54E46-C60D-4EE2-8FC3-0308B76F1198}" dt="2023-02-01T18:52:50.217" v="73" actId="20577"/>
          <ac:spMkLst>
            <pc:docMk/>
            <pc:sldMk cId="917994349" sldId="330"/>
            <ac:spMk id="3" creationId="{3E5FEE2D-79E5-4C1D-8BF7-EE619CA7039A}"/>
          </ac:spMkLst>
        </pc:spChg>
        <pc:picChg chg="del mod">
          <ac:chgData name="Singh, Amrit" userId="193900bb-3852-4986-93e1-5b46d0dec78f" providerId="ADAL" clId="{A4F54E46-C60D-4EE2-8FC3-0308B76F1198}" dt="2023-02-01T18:52:51.660" v="75" actId="478"/>
          <ac:picMkLst>
            <pc:docMk/>
            <pc:sldMk cId="917994349" sldId="330"/>
            <ac:picMk id="4" creationId="{D74892EB-4300-8154-3EE4-D8705FD97D81}"/>
          </ac:picMkLst>
        </pc:picChg>
        <pc:picChg chg="add">
          <ac:chgData name="Singh, Amrit" userId="193900bb-3852-4986-93e1-5b46d0dec78f" providerId="ADAL" clId="{A4F54E46-C60D-4EE2-8FC3-0308B76F1198}" dt="2023-02-01T18:53:00.700" v="76" actId="22"/>
          <ac:picMkLst>
            <pc:docMk/>
            <pc:sldMk cId="917994349" sldId="330"/>
            <ac:picMk id="5" creationId="{A202F0EA-857D-7AAB-7FFF-F31DD7FB52E8}"/>
          </ac:picMkLst>
        </pc:picChg>
      </pc:sldChg>
      <pc:sldChg chg="addSp delSp modSp mod">
        <pc:chgData name="Singh, Amrit" userId="193900bb-3852-4986-93e1-5b46d0dec78f" providerId="ADAL" clId="{A4F54E46-C60D-4EE2-8FC3-0308B76F1198}" dt="2023-02-01T19:09:30.988" v="452" actId="14100"/>
        <pc:sldMkLst>
          <pc:docMk/>
          <pc:sldMk cId="2507450916" sldId="331"/>
        </pc:sldMkLst>
        <pc:spChg chg="mod">
          <ac:chgData name="Singh, Amrit" userId="193900bb-3852-4986-93e1-5b46d0dec78f" providerId="ADAL" clId="{A4F54E46-C60D-4EE2-8FC3-0308B76F1198}" dt="2023-02-01T19:08:39.934" v="446" actId="20577"/>
          <ac:spMkLst>
            <pc:docMk/>
            <pc:sldMk cId="2507450916" sldId="331"/>
            <ac:spMk id="3" creationId="{3E5FEE2D-79E5-4C1D-8BF7-EE619CA7039A}"/>
          </ac:spMkLst>
        </pc:spChg>
        <pc:spChg chg="add mod">
          <ac:chgData name="Singh, Amrit" userId="193900bb-3852-4986-93e1-5b46d0dec78f" providerId="ADAL" clId="{A4F54E46-C60D-4EE2-8FC3-0308B76F1198}" dt="2023-02-01T19:09:30.988" v="452" actId="14100"/>
          <ac:spMkLst>
            <pc:docMk/>
            <pc:sldMk cId="2507450916" sldId="331"/>
            <ac:spMk id="5" creationId="{13545869-B674-FD87-E3A3-BBBBBFE2C411}"/>
          </ac:spMkLst>
        </pc:spChg>
        <pc:picChg chg="add">
          <ac:chgData name="Singh, Amrit" userId="193900bb-3852-4986-93e1-5b46d0dec78f" providerId="ADAL" clId="{A4F54E46-C60D-4EE2-8FC3-0308B76F1198}" dt="2023-02-01T19:08:48.814" v="448" actId="22"/>
          <ac:picMkLst>
            <pc:docMk/>
            <pc:sldMk cId="2507450916" sldId="331"/>
            <ac:picMk id="4" creationId="{D47F460A-E74A-56EE-4578-CCFB38B6E31F}"/>
          </ac:picMkLst>
        </pc:picChg>
        <pc:picChg chg="del">
          <ac:chgData name="Singh, Amrit" userId="193900bb-3852-4986-93e1-5b46d0dec78f" providerId="ADAL" clId="{A4F54E46-C60D-4EE2-8FC3-0308B76F1198}" dt="2023-02-01T19:08:41.268" v="447" actId="478"/>
          <ac:picMkLst>
            <pc:docMk/>
            <pc:sldMk cId="2507450916" sldId="331"/>
            <ac:picMk id="6" creationId="{E15850E0-82D5-14B7-D7B7-B22DE2BC3FF5}"/>
          </ac:picMkLst>
        </pc:picChg>
      </pc:sldChg>
      <pc:sldChg chg="addSp delSp modSp mod">
        <pc:chgData name="Singh, Amrit" userId="193900bb-3852-4986-93e1-5b46d0dec78f" providerId="ADAL" clId="{A4F54E46-C60D-4EE2-8FC3-0308B76F1198}" dt="2023-02-01T18:59:16.356" v="279" actId="1076"/>
        <pc:sldMkLst>
          <pc:docMk/>
          <pc:sldMk cId="1541745323" sldId="334"/>
        </pc:sldMkLst>
        <pc:spChg chg="mod">
          <ac:chgData name="Singh, Amrit" userId="193900bb-3852-4986-93e1-5b46d0dec78f" providerId="ADAL" clId="{A4F54E46-C60D-4EE2-8FC3-0308B76F1198}" dt="2023-02-01T18:59:12.989" v="278" actId="1076"/>
          <ac:spMkLst>
            <pc:docMk/>
            <pc:sldMk cId="1541745323" sldId="334"/>
            <ac:spMk id="3" creationId="{3E5FEE2D-79E5-4C1D-8BF7-EE619CA7039A}"/>
          </ac:spMkLst>
        </pc:spChg>
        <pc:picChg chg="add mod">
          <ac:chgData name="Singh, Amrit" userId="193900bb-3852-4986-93e1-5b46d0dec78f" providerId="ADAL" clId="{A4F54E46-C60D-4EE2-8FC3-0308B76F1198}" dt="2023-02-01T18:59:16.356" v="279" actId="1076"/>
          <ac:picMkLst>
            <pc:docMk/>
            <pc:sldMk cId="1541745323" sldId="334"/>
            <ac:picMk id="4" creationId="{BB92C8A2-F447-7E5C-1FF2-0A21E72D727E}"/>
          </ac:picMkLst>
        </pc:picChg>
        <pc:picChg chg="del">
          <ac:chgData name="Singh, Amrit" userId="193900bb-3852-4986-93e1-5b46d0dec78f" providerId="ADAL" clId="{A4F54E46-C60D-4EE2-8FC3-0308B76F1198}" dt="2023-02-01T18:58:46.313" v="201" actId="478"/>
          <ac:picMkLst>
            <pc:docMk/>
            <pc:sldMk cId="1541745323" sldId="334"/>
            <ac:picMk id="5" creationId="{194E1011-46A4-B14E-05C0-E4F88A6177C3}"/>
          </ac:picMkLst>
        </pc:picChg>
      </pc:sldChg>
      <pc:sldChg chg="addSp delSp modSp mod ord">
        <pc:chgData name="Singh, Amrit" userId="193900bb-3852-4986-93e1-5b46d0dec78f" providerId="ADAL" clId="{A4F54E46-C60D-4EE2-8FC3-0308B76F1198}" dt="2023-02-01T20:11:56.179" v="1869" actId="20577"/>
        <pc:sldMkLst>
          <pc:docMk/>
          <pc:sldMk cId="1447287024" sldId="335"/>
        </pc:sldMkLst>
        <pc:spChg chg="mod">
          <ac:chgData name="Singh, Amrit" userId="193900bb-3852-4986-93e1-5b46d0dec78f" providerId="ADAL" clId="{A4F54E46-C60D-4EE2-8FC3-0308B76F1198}" dt="2023-02-01T20:11:56.179" v="1869" actId="20577"/>
          <ac:spMkLst>
            <pc:docMk/>
            <pc:sldMk cId="1447287024" sldId="335"/>
            <ac:spMk id="3" creationId="{3E5FEE2D-79E5-4C1D-8BF7-EE619CA7039A}"/>
          </ac:spMkLst>
        </pc:spChg>
        <pc:picChg chg="del mod">
          <ac:chgData name="Singh, Amrit" userId="193900bb-3852-4986-93e1-5b46d0dec78f" providerId="ADAL" clId="{A4F54E46-C60D-4EE2-8FC3-0308B76F1198}" dt="2023-02-01T20:11:36.755" v="1818" actId="478"/>
          <ac:picMkLst>
            <pc:docMk/>
            <pc:sldMk cId="1447287024" sldId="335"/>
            <ac:picMk id="4" creationId="{D2D4A3FD-321D-7662-53F5-B77B70FF3829}"/>
          </ac:picMkLst>
        </pc:picChg>
        <pc:picChg chg="add mod">
          <ac:chgData name="Singh, Amrit" userId="193900bb-3852-4986-93e1-5b46d0dec78f" providerId="ADAL" clId="{A4F54E46-C60D-4EE2-8FC3-0308B76F1198}" dt="2023-02-01T20:11:44.241" v="1821" actId="14100"/>
          <ac:picMkLst>
            <pc:docMk/>
            <pc:sldMk cId="1447287024" sldId="335"/>
            <ac:picMk id="5" creationId="{8B1406FF-97D4-651C-8F0D-68D3309E7CE3}"/>
          </ac:picMkLst>
        </pc:picChg>
      </pc:sldChg>
      <pc:sldChg chg="addSp delSp modSp mod">
        <pc:chgData name="Singh, Amrit" userId="193900bb-3852-4986-93e1-5b46d0dec78f" providerId="ADAL" clId="{A4F54E46-C60D-4EE2-8FC3-0308B76F1198}" dt="2023-02-01T20:30:05.338" v="2724" actId="22"/>
        <pc:sldMkLst>
          <pc:docMk/>
          <pc:sldMk cId="1588158937" sldId="336"/>
        </pc:sldMkLst>
        <pc:spChg chg="mod">
          <ac:chgData name="Singh, Amrit" userId="193900bb-3852-4986-93e1-5b46d0dec78f" providerId="ADAL" clId="{A4F54E46-C60D-4EE2-8FC3-0308B76F1198}" dt="2023-02-01T20:29:51.312" v="2721" actId="20577"/>
          <ac:spMkLst>
            <pc:docMk/>
            <pc:sldMk cId="1588158937" sldId="336"/>
            <ac:spMk id="3" creationId="{3E5FEE2D-79E5-4C1D-8BF7-EE619CA7039A}"/>
          </ac:spMkLst>
        </pc:spChg>
        <pc:picChg chg="add">
          <ac:chgData name="Singh, Amrit" userId="193900bb-3852-4986-93e1-5b46d0dec78f" providerId="ADAL" clId="{A4F54E46-C60D-4EE2-8FC3-0308B76F1198}" dt="2023-02-01T20:30:05.338" v="2724" actId="22"/>
          <ac:picMkLst>
            <pc:docMk/>
            <pc:sldMk cId="1588158937" sldId="336"/>
            <ac:picMk id="4" creationId="{FB90F6F5-2F95-7CDB-7C18-521988DEB62B}"/>
          </ac:picMkLst>
        </pc:picChg>
        <pc:picChg chg="del mod">
          <ac:chgData name="Singh, Amrit" userId="193900bb-3852-4986-93e1-5b46d0dec78f" providerId="ADAL" clId="{A4F54E46-C60D-4EE2-8FC3-0308B76F1198}" dt="2023-02-01T20:30:04.704" v="2723" actId="478"/>
          <ac:picMkLst>
            <pc:docMk/>
            <pc:sldMk cId="1588158937" sldId="336"/>
            <ac:picMk id="5" creationId="{70F63C4A-A60D-0C2E-B0D8-D73643D3EF4A}"/>
          </ac:picMkLst>
        </pc:picChg>
      </pc:sldChg>
      <pc:sldChg chg="modSp mod">
        <pc:chgData name="Singh, Amrit" userId="193900bb-3852-4986-93e1-5b46d0dec78f" providerId="ADAL" clId="{A4F54E46-C60D-4EE2-8FC3-0308B76F1198}" dt="2023-02-01T20:30:20.503" v="2727"/>
        <pc:sldMkLst>
          <pc:docMk/>
          <pc:sldMk cId="20487000" sldId="337"/>
        </pc:sldMkLst>
        <pc:spChg chg="mod">
          <ac:chgData name="Singh, Amrit" userId="193900bb-3852-4986-93e1-5b46d0dec78f" providerId="ADAL" clId="{A4F54E46-C60D-4EE2-8FC3-0308B76F1198}" dt="2023-02-01T20:30:20.503" v="2727"/>
          <ac:spMkLst>
            <pc:docMk/>
            <pc:sldMk cId="20487000" sldId="337"/>
            <ac:spMk id="2" creationId="{B1FE5F11-B7B9-4B80-8C6A-A8A7A7190B77}"/>
          </ac:spMkLst>
        </pc:spChg>
      </pc:sldChg>
      <pc:sldChg chg="addSp delSp modSp mod">
        <pc:chgData name="Singh, Amrit" userId="193900bb-3852-4986-93e1-5b46d0dec78f" providerId="ADAL" clId="{A4F54E46-C60D-4EE2-8FC3-0308B76F1198}" dt="2023-02-01T20:32:04.400" v="2805" actId="1076"/>
        <pc:sldMkLst>
          <pc:docMk/>
          <pc:sldMk cId="3111965669" sldId="338"/>
        </pc:sldMkLst>
        <pc:spChg chg="mod">
          <ac:chgData name="Singh, Amrit" userId="193900bb-3852-4986-93e1-5b46d0dec78f" providerId="ADAL" clId="{A4F54E46-C60D-4EE2-8FC3-0308B76F1198}" dt="2023-02-01T20:31:58.013" v="2804" actId="20577"/>
          <ac:spMkLst>
            <pc:docMk/>
            <pc:sldMk cId="3111965669" sldId="338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1T20:31:23.656" v="2728" actId="478"/>
          <ac:picMkLst>
            <pc:docMk/>
            <pc:sldMk cId="3111965669" sldId="338"/>
            <ac:picMk id="4" creationId="{45D89A74-EFA4-997F-1EC4-C6D230C020C6}"/>
          </ac:picMkLst>
        </pc:picChg>
        <pc:picChg chg="add mod">
          <ac:chgData name="Singh, Amrit" userId="193900bb-3852-4986-93e1-5b46d0dec78f" providerId="ADAL" clId="{A4F54E46-C60D-4EE2-8FC3-0308B76F1198}" dt="2023-02-01T20:32:04.400" v="2805" actId="1076"/>
          <ac:picMkLst>
            <pc:docMk/>
            <pc:sldMk cId="3111965669" sldId="338"/>
            <ac:picMk id="5" creationId="{0C559E72-2F1D-17AF-4A10-390C891EC26A}"/>
          </ac:picMkLst>
        </pc:picChg>
      </pc:sldChg>
      <pc:sldChg chg="addSp delSp modSp mod">
        <pc:chgData name="Singh, Amrit" userId="193900bb-3852-4986-93e1-5b46d0dec78f" providerId="ADAL" clId="{A4F54E46-C60D-4EE2-8FC3-0308B76F1198}" dt="2023-02-01T20:36:59.369" v="2920" actId="20577"/>
        <pc:sldMkLst>
          <pc:docMk/>
          <pc:sldMk cId="3476097105" sldId="339"/>
        </pc:sldMkLst>
        <pc:spChg chg="mod">
          <ac:chgData name="Singh, Amrit" userId="193900bb-3852-4986-93e1-5b46d0dec78f" providerId="ADAL" clId="{A4F54E46-C60D-4EE2-8FC3-0308B76F1198}" dt="2023-02-01T20:36:59.369" v="2920" actId="20577"/>
          <ac:spMkLst>
            <pc:docMk/>
            <pc:sldMk cId="3476097105" sldId="339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1T20:36:28.605" v="2806" actId="478"/>
          <ac:picMkLst>
            <pc:docMk/>
            <pc:sldMk cId="3476097105" sldId="339"/>
            <ac:picMk id="4" creationId="{81AA616D-207E-7937-82C4-C1312C62F5F5}"/>
          </ac:picMkLst>
        </pc:picChg>
        <pc:picChg chg="add mod">
          <ac:chgData name="Singh, Amrit" userId="193900bb-3852-4986-93e1-5b46d0dec78f" providerId="ADAL" clId="{A4F54E46-C60D-4EE2-8FC3-0308B76F1198}" dt="2023-02-01T20:36:32.990" v="2809" actId="1076"/>
          <ac:picMkLst>
            <pc:docMk/>
            <pc:sldMk cId="3476097105" sldId="339"/>
            <ac:picMk id="5" creationId="{49D83017-72BD-451F-3902-30DDF45D3B34}"/>
          </ac:picMkLst>
        </pc:picChg>
      </pc:sldChg>
      <pc:sldChg chg="addSp delSp modSp mod">
        <pc:chgData name="Singh, Amrit" userId="193900bb-3852-4986-93e1-5b46d0dec78f" providerId="ADAL" clId="{A4F54E46-C60D-4EE2-8FC3-0308B76F1198}" dt="2023-02-01T20:38:14.823" v="2999" actId="14100"/>
        <pc:sldMkLst>
          <pc:docMk/>
          <pc:sldMk cId="22361920" sldId="340"/>
        </pc:sldMkLst>
        <pc:spChg chg="mod">
          <ac:chgData name="Singh, Amrit" userId="193900bb-3852-4986-93e1-5b46d0dec78f" providerId="ADAL" clId="{A4F54E46-C60D-4EE2-8FC3-0308B76F1198}" dt="2023-02-01T20:38:11.063" v="2997" actId="20577"/>
          <ac:spMkLst>
            <pc:docMk/>
            <pc:sldMk cId="22361920" sldId="340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1T20:37:46.571" v="2921" actId="478"/>
          <ac:picMkLst>
            <pc:docMk/>
            <pc:sldMk cId="22361920" sldId="340"/>
            <ac:picMk id="4" creationId="{FAAC86DA-7DFD-157A-EB53-0DBF684202BC}"/>
          </ac:picMkLst>
        </pc:picChg>
        <pc:picChg chg="add mod">
          <ac:chgData name="Singh, Amrit" userId="193900bb-3852-4986-93e1-5b46d0dec78f" providerId="ADAL" clId="{A4F54E46-C60D-4EE2-8FC3-0308B76F1198}" dt="2023-02-01T20:38:14.823" v="2999" actId="14100"/>
          <ac:picMkLst>
            <pc:docMk/>
            <pc:sldMk cId="22361920" sldId="340"/>
            <ac:picMk id="5" creationId="{3695B76B-288F-0EE8-F36F-34472445B05E}"/>
          </ac:picMkLst>
        </pc:picChg>
      </pc:sldChg>
      <pc:sldChg chg="modSp mod">
        <pc:chgData name="Singh, Amrit" userId="193900bb-3852-4986-93e1-5b46d0dec78f" providerId="ADAL" clId="{A4F54E46-C60D-4EE2-8FC3-0308B76F1198}" dt="2023-02-02T02:15:17.721" v="3694"/>
        <pc:sldMkLst>
          <pc:docMk/>
          <pc:sldMk cId="967309530" sldId="341"/>
        </pc:sldMkLst>
        <pc:spChg chg="mod">
          <ac:chgData name="Singh, Amrit" userId="193900bb-3852-4986-93e1-5b46d0dec78f" providerId="ADAL" clId="{A4F54E46-C60D-4EE2-8FC3-0308B76F1198}" dt="2023-02-02T02:15:17.721" v="3694"/>
          <ac:spMkLst>
            <pc:docMk/>
            <pc:sldMk cId="967309530" sldId="341"/>
            <ac:spMk id="2" creationId="{B1FE5F11-B7B9-4B80-8C6A-A8A7A7190B77}"/>
          </ac:spMkLst>
        </pc:spChg>
      </pc:sldChg>
      <pc:sldChg chg="addSp delSp modSp mod">
        <pc:chgData name="Singh, Amrit" userId="193900bb-3852-4986-93e1-5b46d0dec78f" providerId="ADAL" clId="{A4F54E46-C60D-4EE2-8FC3-0308B76F1198}" dt="2023-02-01T20:39:35.424" v="3065" actId="20577"/>
        <pc:sldMkLst>
          <pc:docMk/>
          <pc:sldMk cId="1258985858" sldId="342"/>
        </pc:sldMkLst>
        <pc:spChg chg="mod">
          <ac:chgData name="Singh, Amrit" userId="193900bb-3852-4986-93e1-5b46d0dec78f" providerId="ADAL" clId="{A4F54E46-C60D-4EE2-8FC3-0308B76F1198}" dt="2023-02-01T20:39:35.424" v="3065" actId="20577"/>
          <ac:spMkLst>
            <pc:docMk/>
            <pc:sldMk cId="1258985858" sldId="342"/>
            <ac:spMk id="3" creationId="{3E5FEE2D-79E5-4C1D-8BF7-EE619CA7039A}"/>
          </ac:spMkLst>
        </pc:spChg>
        <pc:picChg chg="add mod">
          <ac:chgData name="Singh, Amrit" userId="193900bb-3852-4986-93e1-5b46d0dec78f" providerId="ADAL" clId="{A4F54E46-C60D-4EE2-8FC3-0308B76F1198}" dt="2023-02-01T20:39:17.751" v="3002" actId="1076"/>
          <ac:picMkLst>
            <pc:docMk/>
            <pc:sldMk cId="1258985858" sldId="342"/>
            <ac:picMk id="4" creationId="{F492E740-8E7C-1386-592B-9A9DE45FBFCC}"/>
          </ac:picMkLst>
        </pc:picChg>
        <pc:picChg chg="del">
          <ac:chgData name="Singh, Amrit" userId="193900bb-3852-4986-93e1-5b46d0dec78f" providerId="ADAL" clId="{A4F54E46-C60D-4EE2-8FC3-0308B76F1198}" dt="2023-02-01T20:39:14.323" v="3000" actId="478"/>
          <ac:picMkLst>
            <pc:docMk/>
            <pc:sldMk cId="1258985858" sldId="342"/>
            <ac:picMk id="5" creationId="{D0A398FE-6190-52B8-2506-AB4B79DCD28D}"/>
          </ac:picMkLst>
        </pc:picChg>
      </pc:sldChg>
      <pc:sldChg chg="addSp delSp modSp mod ord">
        <pc:chgData name="Singh, Amrit" userId="193900bb-3852-4986-93e1-5b46d0dec78f" providerId="ADAL" clId="{A4F54E46-C60D-4EE2-8FC3-0308B76F1198}" dt="2023-02-01T21:08:18.196" v="3545" actId="20577"/>
        <pc:sldMkLst>
          <pc:docMk/>
          <pc:sldMk cId="3824729803" sldId="343"/>
        </pc:sldMkLst>
        <pc:spChg chg="mod">
          <ac:chgData name="Singh, Amrit" userId="193900bb-3852-4986-93e1-5b46d0dec78f" providerId="ADAL" clId="{A4F54E46-C60D-4EE2-8FC3-0308B76F1198}" dt="2023-02-01T21:08:18.196" v="3545" actId="20577"/>
          <ac:spMkLst>
            <pc:docMk/>
            <pc:sldMk cId="3824729803" sldId="343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1T21:08:07.049" v="3506" actId="478"/>
          <ac:picMkLst>
            <pc:docMk/>
            <pc:sldMk cId="3824729803" sldId="343"/>
            <ac:picMk id="4" creationId="{A568612E-A3D1-1A17-7776-3F7F28AD95C1}"/>
          </ac:picMkLst>
        </pc:picChg>
        <pc:picChg chg="add mod">
          <ac:chgData name="Singh, Amrit" userId="193900bb-3852-4986-93e1-5b46d0dec78f" providerId="ADAL" clId="{A4F54E46-C60D-4EE2-8FC3-0308B76F1198}" dt="2023-02-01T21:08:08.878" v="3508" actId="1076"/>
          <ac:picMkLst>
            <pc:docMk/>
            <pc:sldMk cId="3824729803" sldId="343"/>
            <ac:picMk id="5" creationId="{F33C1BCC-0ABF-AD66-D559-66275C55DFD4}"/>
          </ac:picMkLst>
        </pc:picChg>
      </pc:sldChg>
      <pc:sldChg chg="addSp delSp modSp mod">
        <pc:chgData name="Singh, Amrit" userId="193900bb-3852-4986-93e1-5b46d0dec78f" providerId="ADAL" clId="{A4F54E46-C60D-4EE2-8FC3-0308B76F1198}" dt="2023-02-02T02:16:18.558" v="3771" actId="20577"/>
        <pc:sldMkLst>
          <pc:docMk/>
          <pc:sldMk cId="1237367219" sldId="344"/>
        </pc:sldMkLst>
        <pc:spChg chg="mod">
          <ac:chgData name="Singh, Amrit" userId="193900bb-3852-4986-93e1-5b46d0dec78f" providerId="ADAL" clId="{A4F54E46-C60D-4EE2-8FC3-0308B76F1198}" dt="2023-02-02T02:16:18.558" v="3771" actId="20577"/>
          <ac:spMkLst>
            <pc:docMk/>
            <pc:sldMk cId="1237367219" sldId="344"/>
            <ac:spMk id="3" creationId="{3E5FEE2D-79E5-4C1D-8BF7-EE619CA7039A}"/>
          </ac:spMkLst>
        </pc:spChg>
        <pc:picChg chg="add">
          <ac:chgData name="Singh, Amrit" userId="193900bb-3852-4986-93e1-5b46d0dec78f" providerId="ADAL" clId="{A4F54E46-C60D-4EE2-8FC3-0308B76F1198}" dt="2023-02-02T02:16:00.058" v="3696" actId="22"/>
          <ac:picMkLst>
            <pc:docMk/>
            <pc:sldMk cId="1237367219" sldId="344"/>
            <ac:picMk id="4" creationId="{14580784-C64C-E095-EC62-82DBE6539618}"/>
          </ac:picMkLst>
        </pc:picChg>
        <pc:picChg chg="del">
          <ac:chgData name="Singh, Amrit" userId="193900bb-3852-4986-93e1-5b46d0dec78f" providerId="ADAL" clId="{A4F54E46-C60D-4EE2-8FC3-0308B76F1198}" dt="2023-02-02T02:15:59.636" v="3695" actId="478"/>
          <ac:picMkLst>
            <pc:docMk/>
            <pc:sldMk cId="1237367219" sldId="344"/>
            <ac:picMk id="5" creationId="{28DAA410-7DC5-72B0-DCCB-CB884A24DF2B}"/>
          </ac:picMkLst>
        </pc:picChg>
      </pc:sldChg>
      <pc:sldChg chg="addSp delSp modSp mod">
        <pc:chgData name="Singh, Amrit" userId="193900bb-3852-4986-93e1-5b46d0dec78f" providerId="ADAL" clId="{A4F54E46-C60D-4EE2-8FC3-0308B76F1198}" dt="2023-02-02T02:19:16.873" v="3881" actId="20577"/>
        <pc:sldMkLst>
          <pc:docMk/>
          <pc:sldMk cId="1331160438" sldId="345"/>
        </pc:sldMkLst>
        <pc:spChg chg="mod">
          <ac:chgData name="Singh, Amrit" userId="193900bb-3852-4986-93e1-5b46d0dec78f" providerId="ADAL" clId="{A4F54E46-C60D-4EE2-8FC3-0308B76F1198}" dt="2023-02-02T02:19:16.873" v="3881" actId="20577"/>
          <ac:spMkLst>
            <pc:docMk/>
            <pc:sldMk cId="1331160438" sldId="345"/>
            <ac:spMk id="3" creationId="{3E5FEE2D-79E5-4C1D-8BF7-EE619CA7039A}"/>
          </ac:spMkLst>
        </pc:spChg>
        <pc:picChg chg="add">
          <ac:chgData name="Singh, Amrit" userId="193900bb-3852-4986-93e1-5b46d0dec78f" providerId="ADAL" clId="{A4F54E46-C60D-4EE2-8FC3-0308B76F1198}" dt="2023-02-02T02:18:33.270" v="3851" actId="22"/>
          <ac:picMkLst>
            <pc:docMk/>
            <pc:sldMk cId="1331160438" sldId="345"/>
            <ac:picMk id="4" creationId="{3F96D03C-E6E5-58C4-26A2-165DC402B03D}"/>
          </ac:picMkLst>
        </pc:picChg>
        <pc:picChg chg="del">
          <ac:chgData name="Singh, Amrit" userId="193900bb-3852-4986-93e1-5b46d0dec78f" providerId="ADAL" clId="{A4F54E46-C60D-4EE2-8FC3-0308B76F1198}" dt="2023-02-02T02:17:52.352" v="3850" actId="478"/>
          <ac:picMkLst>
            <pc:docMk/>
            <pc:sldMk cId="1331160438" sldId="345"/>
            <ac:picMk id="10" creationId="{D76F1AC4-51F3-26AB-6560-6C2542442037}"/>
          </ac:picMkLst>
        </pc:picChg>
      </pc:sldChg>
      <pc:sldChg chg="addSp delSp modSp mod">
        <pc:chgData name="Singh, Amrit" userId="193900bb-3852-4986-93e1-5b46d0dec78f" providerId="ADAL" clId="{A4F54E46-C60D-4EE2-8FC3-0308B76F1198}" dt="2023-02-02T02:17:28.058" v="3849" actId="14100"/>
        <pc:sldMkLst>
          <pc:docMk/>
          <pc:sldMk cId="3565641148" sldId="346"/>
        </pc:sldMkLst>
        <pc:spChg chg="mod">
          <ac:chgData name="Singh, Amrit" userId="193900bb-3852-4986-93e1-5b46d0dec78f" providerId="ADAL" clId="{A4F54E46-C60D-4EE2-8FC3-0308B76F1198}" dt="2023-02-02T02:17:24.834" v="3848" actId="20577"/>
          <ac:spMkLst>
            <pc:docMk/>
            <pc:sldMk cId="3565641148" sldId="346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2T02:16:52.426" v="3772" actId="478"/>
          <ac:picMkLst>
            <pc:docMk/>
            <pc:sldMk cId="3565641148" sldId="346"/>
            <ac:picMk id="4" creationId="{18DA21D4-2337-4E19-6685-198715A927B9}"/>
          </ac:picMkLst>
        </pc:picChg>
        <pc:picChg chg="add mod">
          <ac:chgData name="Singh, Amrit" userId="193900bb-3852-4986-93e1-5b46d0dec78f" providerId="ADAL" clId="{A4F54E46-C60D-4EE2-8FC3-0308B76F1198}" dt="2023-02-02T02:17:28.058" v="3849" actId="14100"/>
          <ac:picMkLst>
            <pc:docMk/>
            <pc:sldMk cId="3565641148" sldId="346"/>
            <ac:picMk id="5" creationId="{3ADFBB0A-F3E3-8302-9F44-A7EB069B8AC2}"/>
          </ac:picMkLst>
        </pc:picChg>
      </pc:sldChg>
      <pc:sldChg chg="del">
        <pc:chgData name="Singh, Amrit" userId="193900bb-3852-4986-93e1-5b46d0dec78f" providerId="ADAL" clId="{A4F54E46-C60D-4EE2-8FC3-0308B76F1198}" dt="2023-02-02T02:19:20.656" v="3882" actId="47"/>
        <pc:sldMkLst>
          <pc:docMk/>
          <pc:sldMk cId="1644657175" sldId="347"/>
        </pc:sldMkLst>
      </pc:sldChg>
      <pc:sldChg chg="del">
        <pc:chgData name="Singh, Amrit" userId="193900bb-3852-4986-93e1-5b46d0dec78f" providerId="ADAL" clId="{A4F54E46-C60D-4EE2-8FC3-0308B76F1198}" dt="2023-02-02T02:19:20.656" v="3882" actId="47"/>
        <pc:sldMkLst>
          <pc:docMk/>
          <pc:sldMk cId="910204442" sldId="348"/>
        </pc:sldMkLst>
      </pc:sldChg>
      <pc:sldChg chg="del">
        <pc:chgData name="Singh, Amrit" userId="193900bb-3852-4986-93e1-5b46d0dec78f" providerId="ADAL" clId="{A4F54E46-C60D-4EE2-8FC3-0308B76F1198}" dt="2023-02-02T02:19:20.656" v="3882" actId="47"/>
        <pc:sldMkLst>
          <pc:docMk/>
          <pc:sldMk cId="3028517109" sldId="349"/>
        </pc:sldMkLst>
      </pc:sldChg>
      <pc:sldChg chg="del">
        <pc:chgData name="Singh, Amrit" userId="193900bb-3852-4986-93e1-5b46d0dec78f" providerId="ADAL" clId="{A4F54E46-C60D-4EE2-8FC3-0308B76F1198}" dt="2023-02-02T02:19:20.656" v="3882" actId="47"/>
        <pc:sldMkLst>
          <pc:docMk/>
          <pc:sldMk cId="1154219447" sldId="350"/>
        </pc:sldMkLst>
      </pc:sldChg>
      <pc:sldChg chg="del">
        <pc:chgData name="Singh, Amrit" userId="193900bb-3852-4986-93e1-5b46d0dec78f" providerId="ADAL" clId="{A4F54E46-C60D-4EE2-8FC3-0308B76F1198}" dt="2023-02-02T02:19:20.656" v="3882" actId="47"/>
        <pc:sldMkLst>
          <pc:docMk/>
          <pc:sldMk cId="2286673012" sldId="351"/>
        </pc:sldMkLst>
      </pc:sldChg>
      <pc:sldChg chg="del">
        <pc:chgData name="Singh, Amrit" userId="193900bb-3852-4986-93e1-5b46d0dec78f" providerId="ADAL" clId="{A4F54E46-C60D-4EE2-8FC3-0308B76F1198}" dt="2023-02-02T02:19:20.656" v="3882" actId="47"/>
        <pc:sldMkLst>
          <pc:docMk/>
          <pc:sldMk cId="3056588765" sldId="352"/>
        </pc:sldMkLst>
      </pc:sldChg>
      <pc:sldChg chg="addSp delSp modSp add mod">
        <pc:chgData name="Singh, Amrit" userId="193900bb-3852-4986-93e1-5b46d0dec78f" providerId="ADAL" clId="{A4F54E46-C60D-4EE2-8FC3-0308B76F1198}" dt="2023-02-01T19:12:45.789" v="684" actId="20577"/>
        <pc:sldMkLst>
          <pc:docMk/>
          <pc:sldMk cId="1251714649" sldId="356"/>
        </pc:sldMkLst>
        <pc:spChg chg="mod">
          <ac:chgData name="Singh, Amrit" userId="193900bb-3852-4986-93e1-5b46d0dec78f" providerId="ADAL" clId="{A4F54E46-C60D-4EE2-8FC3-0308B76F1198}" dt="2023-02-01T19:11:31.726" v="624" actId="20577"/>
          <ac:spMkLst>
            <pc:docMk/>
            <pc:sldMk cId="1251714649" sldId="356"/>
            <ac:spMk id="3" creationId="{3E5FEE2D-79E5-4C1D-8BF7-EE619CA7039A}"/>
          </ac:spMkLst>
        </pc:spChg>
        <pc:spChg chg="add mod">
          <ac:chgData name="Singh, Amrit" userId="193900bb-3852-4986-93e1-5b46d0dec78f" providerId="ADAL" clId="{A4F54E46-C60D-4EE2-8FC3-0308B76F1198}" dt="2023-02-01T19:11:52.151" v="629" actId="14100"/>
          <ac:spMkLst>
            <pc:docMk/>
            <pc:sldMk cId="1251714649" sldId="356"/>
            <ac:spMk id="6" creationId="{704A4ACD-6209-BFBC-4F28-467A332AF02E}"/>
          </ac:spMkLst>
        </pc:spChg>
        <pc:spChg chg="add mod">
          <ac:chgData name="Singh, Amrit" userId="193900bb-3852-4986-93e1-5b46d0dec78f" providerId="ADAL" clId="{A4F54E46-C60D-4EE2-8FC3-0308B76F1198}" dt="2023-02-01T19:12:00.879" v="632" actId="14100"/>
          <ac:spMkLst>
            <pc:docMk/>
            <pc:sldMk cId="1251714649" sldId="356"/>
            <ac:spMk id="10" creationId="{E965CA4B-D336-FC28-BCBE-AB04FC971B3D}"/>
          </ac:spMkLst>
        </pc:spChg>
        <pc:spChg chg="add mod">
          <ac:chgData name="Singh, Amrit" userId="193900bb-3852-4986-93e1-5b46d0dec78f" providerId="ADAL" clId="{A4F54E46-C60D-4EE2-8FC3-0308B76F1198}" dt="2023-02-01T19:12:30.861" v="656" actId="20577"/>
          <ac:spMkLst>
            <pc:docMk/>
            <pc:sldMk cId="1251714649" sldId="356"/>
            <ac:spMk id="11" creationId="{1734C10A-B169-E118-4361-A87BB9AE7456}"/>
          </ac:spMkLst>
        </pc:spChg>
        <pc:spChg chg="add mod">
          <ac:chgData name="Singh, Amrit" userId="193900bb-3852-4986-93e1-5b46d0dec78f" providerId="ADAL" clId="{A4F54E46-C60D-4EE2-8FC3-0308B76F1198}" dt="2023-02-01T19:12:45.789" v="684" actId="20577"/>
          <ac:spMkLst>
            <pc:docMk/>
            <pc:sldMk cId="1251714649" sldId="356"/>
            <ac:spMk id="12" creationId="{19E8CA94-B895-1E90-1356-9CC65494AED8}"/>
          </ac:spMkLst>
        </pc:spChg>
        <pc:picChg chg="del">
          <ac:chgData name="Singh, Amrit" userId="193900bb-3852-4986-93e1-5b46d0dec78f" providerId="ADAL" clId="{A4F54E46-C60D-4EE2-8FC3-0308B76F1198}" dt="2023-02-01T19:10:57.293" v="490" actId="478"/>
          <ac:picMkLst>
            <pc:docMk/>
            <pc:sldMk cId="1251714649" sldId="356"/>
            <ac:picMk id="4" creationId="{46727152-4E6A-F0D4-73F4-3C2D8C3E2C29}"/>
          </ac:picMkLst>
        </pc:picChg>
        <pc:picChg chg="add mod">
          <ac:chgData name="Singh, Amrit" userId="193900bb-3852-4986-93e1-5b46d0dec78f" providerId="ADAL" clId="{A4F54E46-C60D-4EE2-8FC3-0308B76F1198}" dt="2023-02-01T19:11:39.572" v="626" actId="1076"/>
          <ac:picMkLst>
            <pc:docMk/>
            <pc:sldMk cId="1251714649" sldId="356"/>
            <ac:picMk id="5" creationId="{B99EB753-C00E-0E26-E2EE-9C84E92CFF20}"/>
          </ac:picMkLst>
        </pc:picChg>
      </pc:sldChg>
      <pc:sldChg chg="addSp delSp modSp add mod ord">
        <pc:chgData name="Singh, Amrit" userId="193900bb-3852-4986-93e1-5b46d0dec78f" providerId="ADAL" clId="{A4F54E46-C60D-4EE2-8FC3-0308B76F1198}" dt="2023-02-01T19:14:34.009" v="797" actId="1076"/>
        <pc:sldMkLst>
          <pc:docMk/>
          <pc:sldMk cId="1292043499" sldId="357"/>
        </pc:sldMkLst>
        <pc:spChg chg="mod">
          <ac:chgData name="Singh, Amrit" userId="193900bb-3852-4986-93e1-5b46d0dec78f" providerId="ADAL" clId="{A4F54E46-C60D-4EE2-8FC3-0308B76F1198}" dt="2023-02-01T19:14:16.986" v="791" actId="20577"/>
          <ac:spMkLst>
            <pc:docMk/>
            <pc:sldMk cId="1292043499" sldId="357"/>
            <ac:spMk id="3" creationId="{3E5FEE2D-79E5-4C1D-8BF7-EE619CA7039A}"/>
          </ac:spMkLst>
        </pc:spChg>
        <pc:picChg chg="del mod">
          <ac:chgData name="Singh, Amrit" userId="193900bb-3852-4986-93e1-5b46d0dec78f" providerId="ADAL" clId="{A4F54E46-C60D-4EE2-8FC3-0308B76F1198}" dt="2023-02-01T19:14:20.174" v="793" actId="478"/>
          <ac:picMkLst>
            <pc:docMk/>
            <pc:sldMk cId="1292043499" sldId="357"/>
            <ac:picMk id="4" creationId="{46727152-4E6A-F0D4-73F4-3C2D8C3E2C29}"/>
          </ac:picMkLst>
        </pc:picChg>
        <pc:picChg chg="add mod">
          <ac:chgData name="Singh, Amrit" userId="193900bb-3852-4986-93e1-5b46d0dec78f" providerId="ADAL" clId="{A4F54E46-C60D-4EE2-8FC3-0308B76F1198}" dt="2023-02-01T19:14:34.009" v="797" actId="1076"/>
          <ac:picMkLst>
            <pc:docMk/>
            <pc:sldMk cId="1292043499" sldId="357"/>
            <ac:picMk id="5" creationId="{A020083D-C2C9-067A-9C46-518D137A9F0E}"/>
          </ac:picMkLst>
        </pc:picChg>
      </pc:sldChg>
      <pc:sldChg chg="modSp add mod">
        <pc:chgData name="Singh, Amrit" userId="193900bb-3852-4986-93e1-5b46d0dec78f" providerId="ADAL" clId="{A4F54E46-C60D-4EE2-8FC3-0308B76F1198}" dt="2023-02-01T19:16:42.092" v="968" actId="20577"/>
        <pc:sldMkLst>
          <pc:docMk/>
          <pc:sldMk cId="573708310" sldId="358"/>
        </pc:sldMkLst>
        <pc:spChg chg="mod">
          <ac:chgData name="Singh, Amrit" userId="193900bb-3852-4986-93e1-5b46d0dec78f" providerId="ADAL" clId="{A4F54E46-C60D-4EE2-8FC3-0308B76F1198}" dt="2023-02-01T19:16:42.092" v="968" actId="20577"/>
          <ac:spMkLst>
            <pc:docMk/>
            <pc:sldMk cId="573708310" sldId="358"/>
            <ac:spMk id="3" creationId="{3E5FEE2D-79E5-4C1D-8BF7-EE619CA7039A}"/>
          </ac:spMkLst>
        </pc:spChg>
      </pc:sldChg>
      <pc:sldChg chg="addSp delSp modSp add mod">
        <pc:chgData name="Singh, Amrit" userId="193900bb-3852-4986-93e1-5b46d0dec78f" providerId="ADAL" clId="{A4F54E46-C60D-4EE2-8FC3-0308B76F1198}" dt="2023-02-01T20:01:21.449" v="1289" actId="1076"/>
        <pc:sldMkLst>
          <pc:docMk/>
          <pc:sldMk cId="1288455565" sldId="359"/>
        </pc:sldMkLst>
        <pc:spChg chg="mod">
          <ac:chgData name="Singh, Amrit" userId="193900bb-3852-4986-93e1-5b46d0dec78f" providerId="ADAL" clId="{A4F54E46-C60D-4EE2-8FC3-0308B76F1198}" dt="2023-02-01T20:01:17.269" v="1288" actId="20577"/>
          <ac:spMkLst>
            <pc:docMk/>
            <pc:sldMk cId="1288455565" sldId="359"/>
            <ac:spMk id="3" creationId="{3E5FEE2D-79E5-4C1D-8BF7-EE619CA7039A}"/>
          </ac:spMkLst>
        </pc:spChg>
        <pc:spChg chg="del">
          <ac:chgData name="Singh, Amrit" userId="193900bb-3852-4986-93e1-5b46d0dec78f" providerId="ADAL" clId="{A4F54E46-C60D-4EE2-8FC3-0308B76F1198}" dt="2023-02-01T20:00:55.077" v="1200" actId="478"/>
          <ac:spMkLst>
            <pc:docMk/>
            <pc:sldMk cId="1288455565" sldId="359"/>
            <ac:spMk id="11" creationId="{11A1574B-B8C2-3160-97D8-28357C0420C0}"/>
          </ac:spMkLst>
        </pc:spChg>
        <pc:picChg chg="add mod ord">
          <ac:chgData name="Singh, Amrit" userId="193900bb-3852-4986-93e1-5b46d0dec78f" providerId="ADAL" clId="{A4F54E46-C60D-4EE2-8FC3-0308B76F1198}" dt="2023-02-01T20:01:21.449" v="1289" actId="1076"/>
          <ac:picMkLst>
            <pc:docMk/>
            <pc:sldMk cId="1288455565" sldId="359"/>
            <ac:picMk id="4" creationId="{5043A334-5755-0152-0349-9B65954DFCED}"/>
          </ac:picMkLst>
        </pc:picChg>
        <pc:picChg chg="del">
          <ac:chgData name="Singh, Amrit" userId="193900bb-3852-4986-93e1-5b46d0dec78f" providerId="ADAL" clId="{A4F54E46-C60D-4EE2-8FC3-0308B76F1198}" dt="2023-02-01T20:00:39.578" v="1195" actId="478"/>
          <ac:picMkLst>
            <pc:docMk/>
            <pc:sldMk cId="1288455565" sldId="359"/>
            <ac:picMk id="10" creationId="{E321EE5C-FA68-C6C3-3A8A-05CFA57D2CC8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02:23.291" v="1337" actId="22"/>
        <pc:sldMkLst>
          <pc:docMk/>
          <pc:sldMk cId="250400593" sldId="360"/>
        </pc:sldMkLst>
        <pc:spChg chg="mod">
          <ac:chgData name="Singh, Amrit" userId="193900bb-3852-4986-93e1-5b46d0dec78f" providerId="ADAL" clId="{A4F54E46-C60D-4EE2-8FC3-0308B76F1198}" dt="2023-02-01T20:02:14.091" v="1336" actId="20577"/>
          <ac:spMkLst>
            <pc:docMk/>
            <pc:sldMk cId="250400593" sldId="360"/>
            <ac:spMk id="3" creationId="{3E5FEE2D-79E5-4C1D-8BF7-EE619CA7039A}"/>
          </ac:spMkLst>
        </pc:spChg>
        <pc:spChg chg="del">
          <ac:chgData name="Singh, Amrit" userId="193900bb-3852-4986-93e1-5b46d0dec78f" providerId="ADAL" clId="{A4F54E46-C60D-4EE2-8FC3-0308B76F1198}" dt="2023-02-01T20:01:54.505" v="1291" actId="478"/>
          <ac:spMkLst>
            <pc:docMk/>
            <pc:sldMk cId="250400593" sldId="360"/>
            <ac:spMk id="11" creationId="{11A1574B-B8C2-3160-97D8-28357C0420C0}"/>
          </ac:spMkLst>
        </pc:spChg>
        <pc:picChg chg="add">
          <ac:chgData name="Singh, Amrit" userId="193900bb-3852-4986-93e1-5b46d0dec78f" providerId="ADAL" clId="{A4F54E46-C60D-4EE2-8FC3-0308B76F1198}" dt="2023-02-01T20:02:23.291" v="1337" actId="22"/>
          <ac:picMkLst>
            <pc:docMk/>
            <pc:sldMk cId="250400593" sldId="360"/>
            <ac:picMk id="4" creationId="{78B6EB18-F028-E2A5-D3FC-352C0B2054F9}"/>
          </ac:picMkLst>
        </pc:picChg>
        <pc:picChg chg="del">
          <ac:chgData name="Singh, Amrit" userId="193900bb-3852-4986-93e1-5b46d0dec78f" providerId="ADAL" clId="{A4F54E46-C60D-4EE2-8FC3-0308B76F1198}" dt="2023-02-01T20:01:52.610" v="1290" actId="478"/>
          <ac:picMkLst>
            <pc:docMk/>
            <pc:sldMk cId="250400593" sldId="360"/>
            <ac:picMk id="10" creationId="{E321EE5C-FA68-C6C3-3A8A-05CFA57D2CC8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03:49.918" v="1430" actId="1076"/>
        <pc:sldMkLst>
          <pc:docMk/>
          <pc:sldMk cId="2531275582" sldId="361"/>
        </pc:sldMkLst>
        <pc:spChg chg="add mod">
          <ac:chgData name="Singh, Amrit" userId="193900bb-3852-4986-93e1-5b46d0dec78f" providerId="ADAL" clId="{A4F54E46-C60D-4EE2-8FC3-0308B76F1198}" dt="2023-02-01T20:03:03.932" v="1339" actId="571"/>
          <ac:spMkLst>
            <pc:docMk/>
            <pc:sldMk cId="2531275582" sldId="361"/>
            <ac:spMk id="2" creationId="{AE89CF52-ECE3-966E-3A6F-E11213E889B1}"/>
          </ac:spMkLst>
        </pc:spChg>
        <pc:spChg chg="mod">
          <ac:chgData name="Singh, Amrit" userId="193900bb-3852-4986-93e1-5b46d0dec78f" providerId="ADAL" clId="{A4F54E46-C60D-4EE2-8FC3-0308B76F1198}" dt="2023-02-01T20:03:45.454" v="1428" actId="20577"/>
          <ac:spMkLst>
            <pc:docMk/>
            <pc:sldMk cId="2531275582" sldId="361"/>
            <ac:spMk id="3" creationId="{3E5FEE2D-79E5-4C1D-8BF7-EE619CA7039A}"/>
          </ac:spMkLst>
        </pc:spChg>
        <pc:spChg chg="del">
          <ac:chgData name="Singh, Amrit" userId="193900bb-3852-4986-93e1-5b46d0dec78f" providerId="ADAL" clId="{A4F54E46-C60D-4EE2-8FC3-0308B76F1198}" dt="2023-02-01T20:03:07.054" v="1342" actId="478"/>
          <ac:spMkLst>
            <pc:docMk/>
            <pc:sldMk cId="2531275582" sldId="361"/>
            <ac:spMk id="11" creationId="{11A1574B-B8C2-3160-97D8-28357C0420C0}"/>
          </ac:spMkLst>
        </pc:spChg>
        <pc:picChg chg="add mod">
          <ac:chgData name="Singh, Amrit" userId="193900bb-3852-4986-93e1-5b46d0dec78f" providerId="ADAL" clId="{A4F54E46-C60D-4EE2-8FC3-0308B76F1198}" dt="2023-02-01T20:03:49.918" v="1430" actId="1076"/>
          <ac:picMkLst>
            <pc:docMk/>
            <pc:sldMk cId="2531275582" sldId="361"/>
            <ac:picMk id="5" creationId="{A58A469B-D859-7674-27F2-5C694305CAC7}"/>
          </ac:picMkLst>
        </pc:picChg>
        <pc:picChg chg="del mod">
          <ac:chgData name="Singh, Amrit" userId="193900bb-3852-4986-93e1-5b46d0dec78f" providerId="ADAL" clId="{A4F54E46-C60D-4EE2-8FC3-0308B76F1198}" dt="2023-02-01T20:03:05.005" v="1341" actId="478"/>
          <ac:picMkLst>
            <pc:docMk/>
            <pc:sldMk cId="2531275582" sldId="361"/>
            <ac:picMk id="10" creationId="{E321EE5C-FA68-C6C3-3A8A-05CFA57D2CC8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05:44.716" v="1533" actId="1076"/>
        <pc:sldMkLst>
          <pc:docMk/>
          <pc:sldMk cId="2706014734" sldId="362"/>
        </pc:sldMkLst>
        <pc:spChg chg="mod">
          <ac:chgData name="Singh, Amrit" userId="193900bb-3852-4986-93e1-5b46d0dec78f" providerId="ADAL" clId="{A4F54E46-C60D-4EE2-8FC3-0308B76F1198}" dt="2023-02-01T20:05:32.016" v="1530" actId="20577"/>
          <ac:spMkLst>
            <pc:docMk/>
            <pc:sldMk cId="2706014734" sldId="362"/>
            <ac:spMk id="3" creationId="{3E5FEE2D-79E5-4C1D-8BF7-EE619CA7039A}"/>
          </ac:spMkLst>
        </pc:spChg>
        <pc:spChg chg="del">
          <ac:chgData name="Singh, Amrit" userId="193900bb-3852-4986-93e1-5b46d0dec78f" providerId="ADAL" clId="{A4F54E46-C60D-4EE2-8FC3-0308B76F1198}" dt="2023-02-01T20:05:00.592" v="1431" actId="478"/>
          <ac:spMkLst>
            <pc:docMk/>
            <pc:sldMk cId="2706014734" sldId="362"/>
            <ac:spMk id="11" creationId="{11A1574B-B8C2-3160-97D8-28357C0420C0}"/>
          </ac:spMkLst>
        </pc:spChg>
        <pc:picChg chg="add mod">
          <ac:chgData name="Singh, Amrit" userId="193900bb-3852-4986-93e1-5b46d0dec78f" providerId="ADAL" clId="{A4F54E46-C60D-4EE2-8FC3-0308B76F1198}" dt="2023-02-01T20:05:44.716" v="1533" actId="1076"/>
          <ac:picMkLst>
            <pc:docMk/>
            <pc:sldMk cId="2706014734" sldId="362"/>
            <ac:picMk id="4" creationId="{05C99524-68D0-75AF-2F93-0E2C4E23111A}"/>
          </ac:picMkLst>
        </pc:picChg>
        <pc:picChg chg="del">
          <ac:chgData name="Singh, Amrit" userId="193900bb-3852-4986-93e1-5b46d0dec78f" providerId="ADAL" clId="{A4F54E46-C60D-4EE2-8FC3-0308B76F1198}" dt="2023-02-01T20:05:00.592" v="1431" actId="478"/>
          <ac:picMkLst>
            <pc:docMk/>
            <pc:sldMk cId="2706014734" sldId="362"/>
            <ac:picMk id="10" creationId="{E321EE5C-FA68-C6C3-3A8A-05CFA57D2CC8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06:48.814" v="1569" actId="20577"/>
        <pc:sldMkLst>
          <pc:docMk/>
          <pc:sldMk cId="532241965" sldId="363"/>
        </pc:sldMkLst>
        <pc:spChg chg="mod">
          <ac:chgData name="Singh, Amrit" userId="193900bb-3852-4986-93e1-5b46d0dec78f" providerId="ADAL" clId="{A4F54E46-C60D-4EE2-8FC3-0308B76F1198}" dt="2023-02-01T20:06:22.099" v="1548" actId="20577"/>
          <ac:spMkLst>
            <pc:docMk/>
            <pc:sldMk cId="532241965" sldId="363"/>
            <ac:spMk id="2" creationId="{AFC6D044-C704-4974-935B-AE3D7EFC9BC4}"/>
          </ac:spMkLst>
        </pc:spChg>
        <pc:spChg chg="mod ord">
          <ac:chgData name="Singh, Amrit" userId="193900bb-3852-4986-93e1-5b46d0dec78f" providerId="ADAL" clId="{A4F54E46-C60D-4EE2-8FC3-0308B76F1198}" dt="2023-02-01T20:06:48.814" v="1569" actId="20577"/>
          <ac:spMkLst>
            <pc:docMk/>
            <pc:sldMk cId="532241965" sldId="363"/>
            <ac:spMk id="12" creationId="{ACB2B27E-C990-3991-7DA2-25861360531C}"/>
          </ac:spMkLst>
        </pc:spChg>
        <pc:picChg chg="del mod">
          <ac:chgData name="Singh, Amrit" userId="193900bb-3852-4986-93e1-5b46d0dec78f" providerId="ADAL" clId="{A4F54E46-C60D-4EE2-8FC3-0308B76F1198}" dt="2023-02-01T20:06:23.555" v="1550" actId="478"/>
          <ac:picMkLst>
            <pc:docMk/>
            <pc:sldMk cId="532241965" sldId="363"/>
            <ac:picMk id="4" creationId="{9FCA912F-5073-DB86-CE4F-7C8EE7F10018}"/>
          </ac:picMkLst>
        </pc:picChg>
        <pc:picChg chg="add mod">
          <ac:chgData name="Singh, Amrit" userId="193900bb-3852-4986-93e1-5b46d0dec78f" providerId="ADAL" clId="{A4F54E46-C60D-4EE2-8FC3-0308B76F1198}" dt="2023-02-01T20:06:35.842" v="1552" actId="1076"/>
          <ac:picMkLst>
            <pc:docMk/>
            <pc:sldMk cId="532241965" sldId="363"/>
            <ac:picMk id="5" creationId="{0097F9CD-95CF-F7FC-1021-A8E290ECF230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10:40.673" v="1756" actId="20577"/>
        <pc:sldMkLst>
          <pc:docMk/>
          <pc:sldMk cId="70753204" sldId="364"/>
        </pc:sldMkLst>
        <pc:spChg chg="mod">
          <ac:chgData name="Singh, Amrit" userId="193900bb-3852-4986-93e1-5b46d0dec78f" providerId="ADAL" clId="{A4F54E46-C60D-4EE2-8FC3-0308B76F1198}" dt="2023-02-01T20:10:40.673" v="1756" actId="20577"/>
          <ac:spMkLst>
            <pc:docMk/>
            <pc:sldMk cId="70753204" sldId="364"/>
            <ac:spMk id="3" creationId="{3E5FEE2D-79E5-4C1D-8BF7-EE619CA7039A}"/>
          </ac:spMkLst>
        </pc:spChg>
        <pc:spChg chg="del">
          <ac:chgData name="Singh, Amrit" userId="193900bb-3852-4986-93e1-5b46d0dec78f" providerId="ADAL" clId="{A4F54E46-C60D-4EE2-8FC3-0308B76F1198}" dt="2023-02-01T20:09:52.706" v="1661" actId="478"/>
          <ac:spMkLst>
            <pc:docMk/>
            <pc:sldMk cId="70753204" sldId="364"/>
            <ac:spMk id="5" creationId="{E71E4893-D0FE-3A8F-0B4C-944B2036181D}"/>
          </ac:spMkLst>
        </pc:spChg>
        <pc:picChg chg="del">
          <ac:chgData name="Singh, Amrit" userId="193900bb-3852-4986-93e1-5b46d0dec78f" providerId="ADAL" clId="{A4F54E46-C60D-4EE2-8FC3-0308B76F1198}" dt="2023-02-01T20:09:50.363" v="1660" actId="478"/>
          <ac:picMkLst>
            <pc:docMk/>
            <pc:sldMk cId="70753204" sldId="364"/>
            <ac:picMk id="4" creationId="{0172D2F6-2C12-3ED7-AB27-EA71DE0B63AC}"/>
          </ac:picMkLst>
        </pc:picChg>
        <pc:picChg chg="add">
          <ac:chgData name="Singh, Amrit" userId="193900bb-3852-4986-93e1-5b46d0dec78f" providerId="ADAL" clId="{A4F54E46-C60D-4EE2-8FC3-0308B76F1198}" dt="2023-02-01T20:09:58.548" v="1662" actId="22"/>
          <ac:picMkLst>
            <pc:docMk/>
            <pc:sldMk cId="70753204" sldId="364"/>
            <ac:picMk id="6" creationId="{86570164-216B-ADC5-AECC-80DEC9A0E598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14:22.484" v="2012" actId="20577"/>
        <pc:sldMkLst>
          <pc:docMk/>
          <pc:sldMk cId="2722322861" sldId="365"/>
        </pc:sldMkLst>
        <pc:spChg chg="mod">
          <ac:chgData name="Singh, Amrit" userId="193900bb-3852-4986-93e1-5b46d0dec78f" providerId="ADAL" clId="{A4F54E46-C60D-4EE2-8FC3-0308B76F1198}" dt="2023-02-01T20:14:22.484" v="2012" actId="20577"/>
          <ac:spMkLst>
            <pc:docMk/>
            <pc:sldMk cId="2722322861" sldId="365"/>
            <ac:spMk id="3" creationId="{3E5FEE2D-79E5-4C1D-8BF7-EE619CA7039A}"/>
          </ac:spMkLst>
        </pc:spChg>
        <pc:picChg chg="add">
          <ac:chgData name="Singh, Amrit" userId="193900bb-3852-4986-93e1-5b46d0dec78f" providerId="ADAL" clId="{A4F54E46-C60D-4EE2-8FC3-0308B76F1198}" dt="2023-02-01T20:14:07.092" v="1952" actId="22"/>
          <ac:picMkLst>
            <pc:docMk/>
            <pc:sldMk cId="2722322861" sldId="365"/>
            <ac:picMk id="4" creationId="{805D6D48-285B-A878-896D-59EC923385A5}"/>
          </ac:picMkLst>
        </pc:picChg>
        <pc:picChg chg="del">
          <ac:chgData name="Singh, Amrit" userId="193900bb-3852-4986-93e1-5b46d0dec78f" providerId="ADAL" clId="{A4F54E46-C60D-4EE2-8FC3-0308B76F1198}" dt="2023-02-01T20:14:01.974" v="1951" actId="478"/>
          <ac:picMkLst>
            <pc:docMk/>
            <pc:sldMk cId="2722322861" sldId="365"/>
            <ac:picMk id="5" creationId="{9B83B807-393A-45AD-A71B-99ED45B4CB47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15:31.348" v="2096" actId="22"/>
        <pc:sldMkLst>
          <pc:docMk/>
          <pc:sldMk cId="4199634495" sldId="366"/>
        </pc:sldMkLst>
        <pc:spChg chg="mod">
          <ac:chgData name="Singh, Amrit" userId="193900bb-3852-4986-93e1-5b46d0dec78f" providerId="ADAL" clId="{A4F54E46-C60D-4EE2-8FC3-0308B76F1198}" dt="2023-02-01T20:15:23.928" v="2093" actId="20577"/>
          <ac:spMkLst>
            <pc:docMk/>
            <pc:sldMk cId="4199634495" sldId="366"/>
            <ac:spMk id="3" creationId="{3E5FEE2D-79E5-4C1D-8BF7-EE619CA7039A}"/>
          </ac:spMkLst>
        </pc:spChg>
        <pc:picChg chg="del mod">
          <ac:chgData name="Singh, Amrit" userId="193900bb-3852-4986-93e1-5b46d0dec78f" providerId="ADAL" clId="{A4F54E46-C60D-4EE2-8FC3-0308B76F1198}" dt="2023-02-01T20:15:25.428" v="2095" actId="478"/>
          <ac:picMkLst>
            <pc:docMk/>
            <pc:sldMk cId="4199634495" sldId="366"/>
            <ac:picMk id="4" creationId="{805D6D48-285B-A878-896D-59EC923385A5}"/>
          </ac:picMkLst>
        </pc:picChg>
        <pc:picChg chg="add">
          <ac:chgData name="Singh, Amrit" userId="193900bb-3852-4986-93e1-5b46d0dec78f" providerId="ADAL" clId="{A4F54E46-C60D-4EE2-8FC3-0308B76F1198}" dt="2023-02-01T20:15:31.348" v="2096" actId="22"/>
          <ac:picMkLst>
            <pc:docMk/>
            <pc:sldMk cId="4199634495" sldId="366"/>
            <ac:picMk id="5" creationId="{E8AB07E8-CE91-EBEF-C07C-059B8FF31105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25:13.041" v="2330" actId="1076"/>
        <pc:sldMkLst>
          <pc:docMk/>
          <pc:sldMk cId="1116800607" sldId="367"/>
        </pc:sldMkLst>
        <pc:spChg chg="mod">
          <ac:chgData name="Singh, Amrit" userId="193900bb-3852-4986-93e1-5b46d0dec78f" providerId="ADAL" clId="{A4F54E46-C60D-4EE2-8FC3-0308B76F1198}" dt="2023-02-01T20:24:57.084" v="2327" actId="20577"/>
          <ac:spMkLst>
            <pc:docMk/>
            <pc:sldMk cId="1116800607" sldId="367"/>
            <ac:spMk id="3" creationId="{3E5FEE2D-79E5-4C1D-8BF7-EE619CA7039A}"/>
          </ac:spMkLst>
        </pc:spChg>
        <pc:picChg chg="add mod">
          <ac:chgData name="Singh, Amrit" userId="193900bb-3852-4986-93e1-5b46d0dec78f" providerId="ADAL" clId="{A4F54E46-C60D-4EE2-8FC3-0308B76F1198}" dt="2023-02-01T20:25:13.041" v="2330" actId="1076"/>
          <ac:picMkLst>
            <pc:docMk/>
            <pc:sldMk cId="1116800607" sldId="367"/>
            <ac:picMk id="4" creationId="{66211551-098C-B1AC-EFFE-0F461C39CFEB}"/>
          </ac:picMkLst>
        </pc:picChg>
        <pc:picChg chg="del mod">
          <ac:chgData name="Singh, Amrit" userId="193900bb-3852-4986-93e1-5b46d0dec78f" providerId="ADAL" clId="{A4F54E46-C60D-4EE2-8FC3-0308B76F1198}" dt="2023-02-01T20:24:32.944" v="2216" actId="478"/>
          <ac:picMkLst>
            <pc:docMk/>
            <pc:sldMk cId="1116800607" sldId="367"/>
            <ac:picMk id="5" creationId="{E8AB07E8-CE91-EBEF-C07C-059B8FF31105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26:31.607" v="2491" actId="20577"/>
        <pc:sldMkLst>
          <pc:docMk/>
          <pc:sldMk cId="1846471507" sldId="368"/>
        </pc:sldMkLst>
        <pc:spChg chg="mod">
          <ac:chgData name="Singh, Amrit" userId="193900bb-3852-4986-93e1-5b46d0dec78f" providerId="ADAL" clId="{A4F54E46-C60D-4EE2-8FC3-0308B76F1198}" dt="2023-02-01T20:26:31.607" v="2491" actId="20577"/>
          <ac:spMkLst>
            <pc:docMk/>
            <pc:sldMk cId="1846471507" sldId="368"/>
            <ac:spMk id="3" creationId="{3E5FEE2D-79E5-4C1D-8BF7-EE619CA7039A}"/>
          </ac:spMkLst>
        </pc:spChg>
        <pc:picChg chg="add mod">
          <ac:chgData name="Singh, Amrit" userId="193900bb-3852-4986-93e1-5b46d0dec78f" providerId="ADAL" clId="{A4F54E46-C60D-4EE2-8FC3-0308B76F1198}" dt="2023-02-01T20:25:45.582" v="2334" actId="1076"/>
          <ac:picMkLst>
            <pc:docMk/>
            <pc:sldMk cId="1846471507" sldId="368"/>
            <ac:picMk id="4" creationId="{0A8221DE-B6C9-8C4A-F54F-1734B82E73ED}"/>
          </ac:picMkLst>
        </pc:picChg>
        <pc:picChg chg="del">
          <ac:chgData name="Singh, Amrit" userId="193900bb-3852-4986-93e1-5b46d0dec78f" providerId="ADAL" clId="{A4F54E46-C60D-4EE2-8FC3-0308B76F1198}" dt="2023-02-01T20:25:40.502" v="2331" actId="478"/>
          <ac:picMkLst>
            <pc:docMk/>
            <pc:sldMk cId="1846471507" sldId="368"/>
            <ac:picMk id="5" creationId="{E8AB07E8-CE91-EBEF-C07C-059B8FF31105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27:03.707" v="2541" actId="20577"/>
        <pc:sldMkLst>
          <pc:docMk/>
          <pc:sldMk cId="1959308209" sldId="369"/>
        </pc:sldMkLst>
        <pc:spChg chg="mod">
          <ac:chgData name="Singh, Amrit" userId="193900bb-3852-4986-93e1-5b46d0dec78f" providerId="ADAL" clId="{A4F54E46-C60D-4EE2-8FC3-0308B76F1198}" dt="2023-02-01T20:27:03.707" v="2541" actId="20577"/>
          <ac:spMkLst>
            <pc:docMk/>
            <pc:sldMk cId="1959308209" sldId="369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1T20:26:51.797" v="2493" actId="478"/>
          <ac:picMkLst>
            <pc:docMk/>
            <pc:sldMk cId="1959308209" sldId="369"/>
            <ac:picMk id="4" creationId="{0A8221DE-B6C9-8C4A-F54F-1734B82E73ED}"/>
          </ac:picMkLst>
        </pc:picChg>
        <pc:picChg chg="add">
          <ac:chgData name="Singh, Amrit" userId="193900bb-3852-4986-93e1-5b46d0dec78f" providerId="ADAL" clId="{A4F54E46-C60D-4EE2-8FC3-0308B76F1198}" dt="2023-02-01T20:26:52.096" v="2494" actId="22"/>
          <ac:picMkLst>
            <pc:docMk/>
            <pc:sldMk cId="1959308209" sldId="369"/>
            <ac:picMk id="5" creationId="{530F00F8-75F7-79BD-5D57-0EBDBBE4293D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27:55.076" v="2602" actId="1076"/>
        <pc:sldMkLst>
          <pc:docMk/>
          <pc:sldMk cId="1697161790" sldId="370"/>
        </pc:sldMkLst>
        <pc:spChg chg="mod">
          <ac:chgData name="Singh, Amrit" userId="193900bb-3852-4986-93e1-5b46d0dec78f" providerId="ADAL" clId="{A4F54E46-C60D-4EE2-8FC3-0308B76F1198}" dt="2023-02-01T20:27:35.421" v="2597" actId="20577"/>
          <ac:spMkLst>
            <pc:docMk/>
            <pc:sldMk cId="1697161790" sldId="370"/>
            <ac:spMk id="3" creationId="{3E5FEE2D-79E5-4C1D-8BF7-EE619CA7039A}"/>
          </ac:spMkLst>
        </pc:spChg>
        <pc:picChg chg="add mod">
          <ac:chgData name="Singh, Amrit" userId="193900bb-3852-4986-93e1-5b46d0dec78f" providerId="ADAL" clId="{A4F54E46-C60D-4EE2-8FC3-0308B76F1198}" dt="2023-02-01T20:27:55.076" v="2602" actId="1076"/>
          <ac:picMkLst>
            <pc:docMk/>
            <pc:sldMk cId="1697161790" sldId="370"/>
            <ac:picMk id="4" creationId="{3D3DD8A7-FBF2-41BF-9502-0A6322B3D8AD}"/>
          </ac:picMkLst>
        </pc:picChg>
        <pc:picChg chg="del mod">
          <ac:chgData name="Singh, Amrit" userId="193900bb-3852-4986-93e1-5b46d0dec78f" providerId="ADAL" clId="{A4F54E46-C60D-4EE2-8FC3-0308B76F1198}" dt="2023-02-01T20:27:48.725" v="2599" actId="478"/>
          <ac:picMkLst>
            <pc:docMk/>
            <pc:sldMk cId="1697161790" sldId="370"/>
            <ac:picMk id="5" creationId="{530F00F8-75F7-79BD-5D57-0EBDBBE4293D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48:07.148" v="3280" actId="1076"/>
        <pc:sldMkLst>
          <pc:docMk/>
          <pc:sldMk cId="3044407862" sldId="371"/>
        </pc:sldMkLst>
        <pc:spChg chg="mod">
          <ac:chgData name="Singh, Amrit" userId="193900bb-3852-4986-93e1-5b46d0dec78f" providerId="ADAL" clId="{A4F54E46-C60D-4EE2-8FC3-0308B76F1198}" dt="2023-02-01T20:47:21.249" v="3277" actId="20577"/>
          <ac:spMkLst>
            <pc:docMk/>
            <pc:sldMk cId="3044407862" sldId="371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1T20:40:10.702" v="3067" actId="478"/>
          <ac:picMkLst>
            <pc:docMk/>
            <pc:sldMk cId="3044407862" sldId="371"/>
            <ac:picMk id="4" creationId="{F492E740-8E7C-1386-592B-9A9DE45FBFCC}"/>
          </ac:picMkLst>
        </pc:picChg>
        <pc:picChg chg="add mod">
          <ac:chgData name="Singh, Amrit" userId="193900bb-3852-4986-93e1-5b46d0dec78f" providerId="ADAL" clId="{A4F54E46-C60D-4EE2-8FC3-0308B76F1198}" dt="2023-02-01T20:48:07.148" v="3280" actId="1076"/>
          <ac:picMkLst>
            <pc:docMk/>
            <pc:sldMk cId="3044407862" sldId="371"/>
            <ac:picMk id="5" creationId="{4A1308E8-1996-86F1-45DA-3F9ADB00A1FD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0:59:04.754" v="3350" actId="1076"/>
        <pc:sldMkLst>
          <pc:docMk/>
          <pc:sldMk cId="2659576515" sldId="372"/>
        </pc:sldMkLst>
        <pc:spChg chg="mod">
          <ac:chgData name="Singh, Amrit" userId="193900bb-3852-4986-93e1-5b46d0dec78f" providerId="ADAL" clId="{A4F54E46-C60D-4EE2-8FC3-0308B76F1198}" dt="2023-02-01T20:48:53.354" v="3346" actId="20577"/>
          <ac:spMkLst>
            <pc:docMk/>
            <pc:sldMk cId="2659576515" sldId="372"/>
            <ac:spMk id="3" creationId="{3E5FEE2D-79E5-4C1D-8BF7-EE619CA7039A}"/>
          </ac:spMkLst>
        </pc:spChg>
        <pc:picChg chg="add del mod">
          <ac:chgData name="Singh, Amrit" userId="193900bb-3852-4986-93e1-5b46d0dec78f" providerId="ADAL" clId="{A4F54E46-C60D-4EE2-8FC3-0308B76F1198}" dt="2023-02-01T20:59:01.723" v="3348" actId="478"/>
          <ac:picMkLst>
            <pc:docMk/>
            <pc:sldMk cId="2659576515" sldId="372"/>
            <ac:picMk id="4" creationId="{A4E58A82-813B-943D-72BC-BBE62FF99C1D}"/>
          </ac:picMkLst>
        </pc:picChg>
        <pc:picChg chg="del">
          <ac:chgData name="Singh, Amrit" userId="193900bb-3852-4986-93e1-5b46d0dec78f" providerId="ADAL" clId="{A4F54E46-C60D-4EE2-8FC3-0308B76F1198}" dt="2023-02-01T20:48:34.128" v="3282" actId="478"/>
          <ac:picMkLst>
            <pc:docMk/>
            <pc:sldMk cId="2659576515" sldId="372"/>
            <ac:picMk id="5" creationId="{4A1308E8-1996-86F1-45DA-3F9ADB00A1FD}"/>
          </ac:picMkLst>
        </pc:picChg>
        <pc:picChg chg="add mod">
          <ac:chgData name="Singh, Amrit" userId="193900bb-3852-4986-93e1-5b46d0dec78f" providerId="ADAL" clId="{A4F54E46-C60D-4EE2-8FC3-0308B76F1198}" dt="2023-02-01T20:59:04.754" v="3350" actId="1076"/>
          <ac:picMkLst>
            <pc:docMk/>
            <pc:sldMk cId="2659576515" sldId="372"/>
            <ac:picMk id="10" creationId="{C387EE50-207F-FD62-C3C0-3B4A78A36B8E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1T21:03:19.297" v="3393" actId="1076"/>
        <pc:sldMkLst>
          <pc:docMk/>
          <pc:sldMk cId="166132267" sldId="373"/>
        </pc:sldMkLst>
        <pc:spChg chg="mod">
          <ac:chgData name="Singh, Amrit" userId="193900bb-3852-4986-93e1-5b46d0dec78f" providerId="ADAL" clId="{A4F54E46-C60D-4EE2-8FC3-0308B76F1198}" dt="2023-02-01T21:00:19.632" v="3388" actId="20577"/>
          <ac:spMkLst>
            <pc:docMk/>
            <pc:sldMk cId="166132267" sldId="373"/>
            <ac:spMk id="3" creationId="{3E5FEE2D-79E5-4C1D-8BF7-EE619CA7039A}"/>
          </ac:spMkLst>
        </pc:spChg>
        <pc:picChg chg="add mod">
          <ac:chgData name="Singh, Amrit" userId="193900bb-3852-4986-93e1-5b46d0dec78f" providerId="ADAL" clId="{A4F54E46-C60D-4EE2-8FC3-0308B76F1198}" dt="2023-02-01T21:03:19.297" v="3393" actId="1076"/>
          <ac:picMkLst>
            <pc:docMk/>
            <pc:sldMk cId="166132267" sldId="373"/>
            <ac:picMk id="4" creationId="{DBE08B54-E85F-A8BE-CA2C-848F54F74B33}"/>
          </ac:picMkLst>
        </pc:picChg>
        <pc:picChg chg="del mod">
          <ac:chgData name="Singh, Amrit" userId="193900bb-3852-4986-93e1-5b46d0dec78f" providerId="ADAL" clId="{A4F54E46-C60D-4EE2-8FC3-0308B76F1198}" dt="2023-02-01T21:03:08.936" v="3390" actId="478"/>
          <ac:picMkLst>
            <pc:docMk/>
            <pc:sldMk cId="166132267" sldId="373"/>
            <ac:picMk id="10" creationId="{C387EE50-207F-FD62-C3C0-3B4A78A36B8E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2T02:11:51.235" v="3599" actId="20577"/>
        <pc:sldMkLst>
          <pc:docMk/>
          <pc:sldMk cId="712393323" sldId="374"/>
        </pc:sldMkLst>
        <pc:spChg chg="mod">
          <ac:chgData name="Singh, Amrit" userId="193900bb-3852-4986-93e1-5b46d0dec78f" providerId="ADAL" clId="{A4F54E46-C60D-4EE2-8FC3-0308B76F1198}" dt="2023-02-02T02:11:51.235" v="3599" actId="20577"/>
          <ac:spMkLst>
            <pc:docMk/>
            <pc:sldMk cId="712393323" sldId="374"/>
            <ac:spMk id="3" creationId="{3E5FEE2D-79E5-4C1D-8BF7-EE619CA7039A}"/>
          </ac:spMkLst>
        </pc:spChg>
        <pc:picChg chg="del">
          <ac:chgData name="Singh, Amrit" userId="193900bb-3852-4986-93e1-5b46d0dec78f" providerId="ADAL" clId="{A4F54E46-C60D-4EE2-8FC3-0308B76F1198}" dt="2023-02-01T21:03:25.319" v="3395" actId="478"/>
          <ac:picMkLst>
            <pc:docMk/>
            <pc:sldMk cId="712393323" sldId="374"/>
            <ac:picMk id="4" creationId="{DBE08B54-E85F-A8BE-CA2C-848F54F74B33}"/>
          </ac:picMkLst>
        </pc:picChg>
        <pc:picChg chg="add">
          <ac:chgData name="Singh, Amrit" userId="193900bb-3852-4986-93e1-5b46d0dec78f" providerId="ADAL" clId="{A4F54E46-C60D-4EE2-8FC3-0308B76F1198}" dt="2023-02-02T02:07:23.196" v="3546" actId="22"/>
          <ac:picMkLst>
            <pc:docMk/>
            <pc:sldMk cId="712393323" sldId="374"/>
            <ac:picMk id="5" creationId="{AD11681F-B516-E9DD-7E8D-C2D01C0267AD}"/>
          </ac:picMkLst>
        </pc:picChg>
      </pc:sldChg>
      <pc:sldChg chg="addSp modSp add mod">
        <pc:chgData name="Singh, Amrit" userId="193900bb-3852-4986-93e1-5b46d0dec78f" providerId="ADAL" clId="{A4F54E46-C60D-4EE2-8FC3-0308B76F1198}" dt="2023-02-01T21:05:14.132" v="3426" actId="22"/>
        <pc:sldMkLst>
          <pc:docMk/>
          <pc:sldMk cId="2868498147" sldId="375"/>
        </pc:sldMkLst>
        <pc:spChg chg="mod">
          <ac:chgData name="Singh, Amrit" userId="193900bb-3852-4986-93e1-5b46d0dec78f" providerId="ADAL" clId="{A4F54E46-C60D-4EE2-8FC3-0308B76F1198}" dt="2023-02-01T21:05:09.021" v="3425" actId="20577"/>
          <ac:spMkLst>
            <pc:docMk/>
            <pc:sldMk cId="2868498147" sldId="375"/>
            <ac:spMk id="3" creationId="{3E5FEE2D-79E5-4C1D-8BF7-EE619CA7039A}"/>
          </ac:spMkLst>
        </pc:spChg>
        <pc:picChg chg="add">
          <ac:chgData name="Singh, Amrit" userId="193900bb-3852-4986-93e1-5b46d0dec78f" providerId="ADAL" clId="{A4F54E46-C60D-4EE2-8FC3-0308B76F1198}" dt="2023-02-01T21:05:14.132" v="3426" actId="22"/>
          <ac:picMkLst>
            <pc:docMk/>
            <pc:sldMk cId="2868498147" sldId="375"/>
            <ac:picMk id="4" creationId="{FB36ED51-E006-8504-F70F-B126C4F3DB6F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2T02:09:03.130" v="3556" actId="20577"/>
        <pc:sldMkLst>
          <pc:docMk/>
          <pc:sldMk cId="3435590815" sldId="376"/>
        </pc:sldMkLst>
        <pc:spChg chg="mod">
          <ac:chgData name="Singh, Amrit" userId="193900bb-3852-4986-93e1-5b46d0dec78f" providerId="ADAL" clId="{A4F54E46-C60D-4EE2-8FC3-0308B76F1198}" dt="2023-02-02T02:09:03.130" v="3556" actId="20577"/>
          <ac:spMkLst>
            <pc:docMk/>
            <pc:sldMk cId="3435590815" sldId="376"/>
            <ac:spMk id="3" creationId="{3E5FEE2D-79E5-4C1D-8BF7-EE619CA7039A}"/>
          </ac:spMkLst>
        </pc:spChg>
        <pc:picChg chg="add del mod">
          <ac:chgData name="Singh, Amrit" userId="193900bb-3852-4986-93e1-5b46d0dec78f" providerId="ADAL" clId="{A4F54E46-C60D-4EE2-8FC3-0308B76F1198}" dt="2023-02-02T02:08:50.022" v="3547" actId="478"/>
          <ac:picMkLst>
            <pc:docMk/>
            <pc:sldMk cId="3435590815" sldId="376"/>
            <ac:picMk id="4" creationId="{37E2B9A6-0087-F4E5-99DF-735E7A9B4C11}"/>
          </ac:picMkLst>
        </pc:picChg>
        <pc:picChg chg="add mod">
          <ac:chgData name="Singh, Amrit" userId="193900bb-3852-4986-93e1-5b46d0dec78f" providerId="ADAL" clId="{A4F54E46-C60D-4EE2-8FC3-0308B76F1198}" dt="2023-02-02T02:08:55.668" v="3550" actId="1076"/>
          <ac:picMkLst>
            <pc:docMk/>
            <pc:sldMk cId="3435590815" sldId="376"/>
            <ac:picMk id="6" creationId="{3C31EAB2-DE6F-E611-9BC1-E5CA23D10898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2T02:11:01.048" v="3577" actId="20577"/>
        <pc:sldMkLst>
          <pc:docMk/>
          <pc:sldMk cId="2014328524" sldId="377"/>
        </pc:sldMkLst>
        <pc:spChg chg="mod">
          <ac:chgData name="Singh, Amrit" userId="193900bb-3852-4986-93e1-5b46d0dec78f" providerId="ADAL" clId="{A4F54E46-C60D-4EE2-8FC3-0308B76F1198}" dt="2023-02-02T02:11:01.048" v="3577" actId="20577"/>
          <ac:spMkLst>
            <pc:docMk/>
            <pc:sldMk cId="2014328524" sldId="377"/>
            <ac:spMk id="3" creationId="{3E5FEE2D-79E5-4C1D-8BF7-EE619CA7039A}"/>
          </ac:spMkLst>
        </pc:spChg>
        <pc:picChg chg="add mod">
          <ac:chgData name="Singh, Amrit" userId="193900bb-3852-4986-93e1-5b46d0dec78f" providerId="ADAL" clId="{A4F54E46-C60D-4EE2-8FC3-0308B76F1198}" dt="2023-02-02T02:10:56.322" v="3560" actId="1076"/>
          <ac:picMkLst>
            <pc:docMk/>
            <pc:sldMk cId="2014328524" sldId="377"/>
            <ac:picMk id="4" creationId="{7DE0397F-6E34-9881-B72E-CB37DB6155B4}"/>
          </ac:picMkLst>
        </pc:picChg>
        <pc:picChg chg="del">
          <ac:chgData name="Singh, Amrit" userId="193900bb-3852-4986-93e1-5b46d0dec78f" providerId="ADAL" clId="{A4F54E46-C60D-4EE2-8FC3-0308B76F1198}" dt="2023-02-02T02:10:47.492" v="3558" actId="478"/>
          <ac:picMkLst>
            <pc:docMk/>
            <pc:sldMk cId="2014328524" sldId="377"/>
            <ac:picMk id="6" creationId="{3C31EAB2-DE6F-E611-9BC1-E5CA23D10898}"/>
          </ac:picMkLst>
        </pc:picChg>
      </pc:sldChg>
      <pc:sldChg chg="addSp delSp modSp add mod">
        <pc:chgData name="Singh, Amrit" userId="193900bb-3852-4986-93e1-5b46d0dec78f" providerId="ADAL" clId="{A4F54E46-C60D-4EE2-8FC3-0308B76F1198}" dt="2023-02-02T02:14:45.488" v="3691" actId="20577"/>
        <pc:sldMkLst>
          <pc:docMk/>
          <pc:sldMk cId="2153156893" sldId="378"/>
        </pc:sldMkLst>
        <pc:spChg chg="mod">
          <ac:chgData name="Singh, Amrit" userId="193900bb-3852-4986-93e1-5b46d0dec78f" providerId="ADAL" clId="{A4F54E46-C60D-4EE2-8FC3-0308B76F1198}" dt="2023-02-02T02:14:45.488" v="3691" actId="20577"/>
          <ac:spMkLst>
            <pc:docMk/>
            <pc:sldMk cId="2153156893" sldId="378"/>
            <ac:spMk id="3" creationId="{3E5FEE2D-79E5-4C1D-8BF7-EE619CA7039A}"/>
          </ac:spMkLst>
        </pc:spChg>
        <pc:picChg chg="add mod">
          <ac:chgData name="Singh, Amrit" userId="193900bb-3852-4986-93e1-5b46d0dec78f" providerId="ADAL" clId="{A4F54E46-C60D-4EE2-8FC3-0308B76F1198}" dt="2023-02-02T02:14:11.045" v="3605" actId="14100"/>
          <ac:picMkLst>
            <pc:docMk/>
            <pc:sldMk cId="2153156893" sldId="378"/>
            <ac:picMk id="4" creationId="{8909AC39-C47F-3962-2686-A490C4D153E1}"/>
          </ac:picMkLst>
        </pc:picChg>
        <pc:picChg chg="del">
          <ac:chgData name="Singh, Amrit" userId="193900bb-3852-4986-93e1-5b46d0dec78f" providerId="ADAL" clId="{A4F54E46-C60D-4EE2-8FC3-0308B76F1198}" dt="2023-02-02T02:13:51.402" v="3601" actId="478"/>
          <ac:picMkLst>
            <pc:docMk/>
            <pc:sldMk cId="2153156893" sldId="378"/>
            <ac:picMk id="5" creationId="{F33C1BCC-0ABF-AD66-D559-66275C55DFD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LAB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2980" y="3871609"/>
            <a:ext cx="5034832" cy="1685433"/>
          </a:xfrm>
        </p:spPr>
        <p:txBody>
          <a:bodyPr/>
          <a:lstStyle/>
          <a:p>
            <a:r>
              <a:rPr lang="en-US" dirty="0"/>
              <a:t>Module 4 Challenge Lab - Creating a Dynamic Website for the Cafe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Made for Professor Lanham A. by Amrit Singh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2: Connecting to the IDE on the EC2 instance</a:t>
            </a:r>
          </a:p>
        </p:txBody>
      </p:sp>
    </p:spTree>
    <p:extLst>
      <p:ext uri="{BB962C8B-B14F-4D97-AF65-F5344CB8AC3E}">
        <p14:creationId xmlns:p14="http://schemas.microsoft.com/office/powerpoint/2010/main" val="62992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A912F-5073-DB86-CE4F-7C8EE7F1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80" y="1744834"/>
            <a:ext cx="5989839" cy="3368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Search for cloud9 in the </a:t>
            </a:r>
            <a:r>
              <a:rPr lang="en-US" dirty="0" err="1"/>
              <a:t>searchbar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CB2B27E-C990-3991-7DA2-25861360531C}"/>
              </a:ext>
            </a:extLst>
          </p:cNvPr>
          <p:cNvSpPr/>
          <p:nvPr/>
        </p:nvSpPr>
        <p:spPr>
          <a:xfrm>
            <a:off x="8685245" y="2531732"/>
            <a:ext cx="2593910" cy="804280"/>
          </a:xfrm>
          <a:prstGeom prst="wedgeRectCallout">
            <a:avLst>
              <a:gd name="adj1" fmla="val -140381"/>
              <a:gd name="adj2" fmla="val -32169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cloud9 button</a:t>
            </a: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677A5-DF7F-946B-13CB-B71597E2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2" y="2602158"/>
            <a:ext cx="8253175" cy="16536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on open button corresponding to </a:t>
            </a:r>
            <a:r>
              <a:rPr lang="en-US" dirty="0" err="1"/>
              <a:t>cafewebserver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F120328-3D0E-8661-EB07-1EF13BF51585}"/>
              </a:ext>
            </a:extLst>
          </p:cNvPr>
          <p:cNvSpPr/>
          <p:nvPr/>
        </p:nvSpPr>
        <p:spPr>
          <a:xfrm>
            <a:off x="7388290" y="1529822"/>
            <a:ext cx="2593910" cy="804280"/>
          </a:xfrm>
          <a:prstGeom prst="wedgeRectCallout">
            <a:avLst>
              <a:gd name="adj1" fmla="val -177009"/>
              <a:gd name="adj2" fmla="val 25181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create bucket button</a:t>
            </a:r>
          </a:p>
        </p:txBody>
      </p:sp>
    </p:spTree>
    <p:extLst>
      <p:ext uri="{BB962C8B-B14F-4D97-AF65-F5344CB8AC3E}">
        <p14:creationId xmlns:p14="http://schemas.microsoft.com/office/powerpoint/2010/main" val="97349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Cloud9 ide opens up with the bash terminal along with </a:t>
            </a:r>
            <a:r>
              <a:rPr lang="en-US" dirty="0" err="1"/>
              <a:t>filebrowser</a:t>
            </a:r>
            <a:r>
              <a:rPr lang="en-US" dirty="0"/>
              <a:t> and file editor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5F040-82C4-C51F-A5B2-9CF68A93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49" y="1807945"/>
            <a:ext cx="4344302" cy="47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59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3: Analyzing the LAMP stack environment and confirming that the web server is accessible</a:t>
            </a:r>
          </a:p>
        </p:txBody>
      </p:sp>
    </p:spTree>
    <p:extLst>
      <p:ext uri="{BB962C8B-B14F-4D97-AF65-F5344CB8AC3E}">
        <p14:creationId xmlns:p14="http://schemas.microsoft.com/office/powerpoint/2010/main" val="200023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Observe the </a:t>
            </a:r>
            <a:r>
              <a:rPr lang="en-US" dirty="0" err="1"/>
              <a:t>os</a:t>
            </a:r>
            <a:r>
              <a:rPr lang="en-US" dirty="0"/>
              <a:t> version by typing the command in the bash terminal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2F0EA-857D-7AAB-7FFF-F31DD7FB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3006053"/>
            <a:ext cx="762066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94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Run the commands for checking the status of webserver and database to see that they are not currently running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23C3E-C6F9-B139-6DFA-C1EC48D1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52" y="2350676"/>
            <a:ext cx="7559695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1325563"/>
          </a:xfrm>
        </p:spPr>
        <p:txBody>
          <a:bodyPr/>
          <a:lstStyle/>
          <a:p>
            <a:r>
              <a:rPr lang="en-US" dirty="0"/>
              <a:t>Run the following bash scripts to turn on the webserver and </a:t>
            </a:r>
            <a:r>
              <a:rPr lang="en-US" dirty="0" err="1"/>
              <a:t>sql</a:t>
            </a:r>
            <a:r>
              <a:rPr lang="en-US" dirty="0"/>
              <a:t> database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2C8A2-F447-7E5C-1FF2-0A21E72D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058" y="1462088"/>
            <a:ext cx="4247881" cy="494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45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Configure the ec2 instances to use cloud9 as the editor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3901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72433-2616-3243-5641-90C2633C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095" y="2480228"/>
            <a:ext cx="4503810" cy="18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Expand the </a:t>
            </a:r>
            <a:r>
              <a:rPr lang="en-US" dirty="0" err="1"/>
              <a:t>cafewebserver</a:t>
            </a:r>
            <a:r>
              <a:rPr lang="en-US" dirty="0"/>
              <a:t> www in the file explorer and then select html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F460A-E74A-56EE-4578-CCFB38B6E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28" y="2141108"/>
            <a:ext cx="5585944" cy="2575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545869-B674-FD87-E3A3-BBBBBFE2C411}"/>
              </a:ext>
            </a:extLst>
          </p:cNvPr>
          <p:cNvSpPr/>
          <p:nvPr/>
        </p:nvSpPr>
        <p:spPr>
          <a:xfrm>
            <a:off x="3261241" y="2640207"/>
            <a:ext cx="1487740" cy="17056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5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413" y="2490281"/>
            <a:ext cx="5155659" cy="36867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Accessing the AWS management console</a:t>
            </a:r>
          </a:p>
          <a:p>
            <a:r>
              <a:rPr lang="en-US" dirty="0"/>
              <a:t>Task 1: Analyzing the existing EC2 instance</a:t>
            </a:r>
          </a:p>
          <a:p>
            <a:r>
              <a:rPr lang="en-US" dirty="0"/>
              <a:t>Task 2: Connecting to the IDE on the EC2 instance</a:t>
            </a:r>
          </a:p>
          <a:p>
            <a:r>
              <a:rPr lang="en-US" dirty="0"/>
              <a:t>Task 3: Analyzing the LAMP stack environment and confirming that the web server is accessible</a:t>
            </a:r>
          </a:p>
          <a:p>
            <a:r>
              <a:rPr lang="en-US" dirty="0"/>
              <a:t>Task 4: Installing the café application</a:t>
            </a:r>
          </a:p>
          <a:p>
            <a:r>
              <a:rPr lang="en-US" dirty="0"/>
              <a:t>Task 5: Testing the web application</a:t>
            </a:r>
          </a:p>
          <a:p>
            <a:r>
              <a:rPr lang="en-US" dirty="0"/>
              <a:t>Task 6: Creating an AMI and launching another EC2 instance</a:t>
            </a:r>
          </a:p>
          <a:p>
            <a:r>
              <a:rPr lang="en-US" dirty="0"/>
              <a:t>Task 7: Verifying the new café instance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Then select file &gt; new file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27152-4E6A-F0D4-73F4-3C2D8C3E2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00" y="1809609"/>
            <a:ext cx="1844200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60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 the file opened paste the text as shown and then save the file as index.html in the html folder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EB753-C00E-0E26-E2EE-9C84E92C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3" y="1870682"/>
            <a:ext cx="7994073" cy="4305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4A4ACD-6209-BFBC-4F28-467A332AF02E}"/>
              </a:ext>
            </a:extLst>
          </p:cNvPr>
          <p:cNvSpPr/>
          <p:nvPr/>
        </p:nvSpPr>
        <p:spPr>
          <a:xfrm>
            <a:off x="2346840" y="2076004"/>
            <a:ext cx="1691759" cy="5796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65CA4B-D336-FC28-BCBE-AB04FC971B3D}"/>
              </a:ext>
            </a:extLst>
          </p:cNvPr>
          <p:cNvSpPr/>
          <p:nvPr/>
        </p:nvSpPr>
        <p:spPr>
          <a:xfrm>
            <a:off x="5660729" y="2928794"/>
            <a:ext cx="4008565" cy="278134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1734C10A-B169-E118-4361-A87BB9AE7456}"/>
              </a:ext>
            </a:extLst>
          </p:cNvPr>
          <p:cNvSpPr/>
          <p:nvPr/>
        </p:nvSpPr>
        <p:spPr>
          <a:xfrm>
            <a:off x="-71204" y="3183311"/>
            <a:ext cx="2593910" cy="804280"/>
          </a:xfrm>
          <a:prstGeom prst="wedgeRectCallout">
            <a:avLst>
              <a:gd name="adj1" fmla="val 49445"/>
              <a:gd name="adj2" fmla="val -126335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HTML code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9E8CA94-B895-1E90-1356-9CC65494AED8}"/>
              </a:ext>
            </a:extLst>
          </p:cNvPr>
          <p:cNvSpPr/>
          <p:nvPr/>
        </p:nvSpPr>
        <p:spPr>
          <a:xfrm>
            <a:off x="9274891" y="3026860"/>
            <a:ext cx="2593910" cy="804280"/>
          </a:xfrm>
          <a:prstGeom prst="wedgeRectCallout">
            <a:avLst>
              <a:gd name="adj1" fmla="val -78534"/>
              <a:gd name="adj2" fmla="val 55325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save properties</a:t>
            </a:r>
          </a:p>
        </p:txBody>
      </p:sp>
    </p:spTree>
    <p:extLst>
      <p:ext uri="{BB962C8B-B14F-4D97-AF65-F5344CB8AC3E}">
        <p14:creationId xmlns:p14="http://schemas.microsoft.com/office/powerpoint/2010/main" val="1251714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Try to open the </a:t>
            </a:r>
            <a:r>
              <a:rPr lang="en-US" dirty="0" err="1"/>
              <a:t>ip</a:t>
            </a:r>
            <a:r>
              <a:rPr lang="en-US" dirty="0"/>
              <a:t> address of the ec2 instance in the browser window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0083D-C2C9-067A-9C46-518D137A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953" y="1511827"/>
            <a:ext cx="5914094" cy="48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43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Edit the inbound rule of the security group of the ec2 instance to allow traffic on port 80 from anywhere to make your website accessible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33027-FCA1-1894-3A80-64B791C2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5" y="1950542"/>
            <a:ext cx="10776155" cy="31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0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Reload the page to get the webserver to respond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1EE5C-FA68-C6C3-3A8A-05CFA57D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90" y="2068712"/>
            <a:ext cx="5761219" cy="27205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A1574B-B8C2-3160-97D8-28357C0420C0}"/>
              </a:ext>
            </a:extLst>
          </p:cNvPr>
          <p:cNvSpPr txBox="1"/>
          <p:nvPr/>
        </p:nvSpPr>
        <p:spPr>
          <a:xfrm>
            <a:off x="3414409" y="3910519"/>
            <a:ext cx="4212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Ensure that you are entering HTTP in the browser and not HTTPS, or you can edit the inbound rule to get HTTPS as well</a:t>
            </a:r>
          </a:p>
        </p:txBody>
      </p:sp>
    </p:spTree>
    <p:extLst>
      <p:ext uri="{BB962C8B-B14F-4D97-AF65-F5344CB8AC3E}">
        <p14:creationId xmlns:p14="http://schemas.microsoft.com/office/powerpoint/2010/main" val="1285447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4: Installing the café application</a:t>
            </a:r>
          </a:p>
        </p:txBody>
      </p:sp>
    </p:spTree>
    <p:extLst>
      <p:ext uri="{BB962C8B-B14F-4D97-AF65-F5344CB8AC3E}">
        <p14:creationId xmlns:p14="http://schemas.microsoft.com/office/powerpoint/2010/main" val="396690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3A334-5755-0152-0349-9B65954D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61" y="1697913"/>
            <a:ext cx="8218077" cy="46584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Run the command from the </a:t>
            </a:r>
            <a:r>
              <a:rPr lang="en-US" dirty="0" err="1"/>
              <a:t>aws</a:t>
            </a:r>
            <a:r>
              <a:rPr lang="en-US" dirty="0"/>
              <a:t> labs to download zip files and create directory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55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Copy the files over to web server root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6EB18-F028-E2A5-D3FC-352C0B20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74" y="1840092"/>
            <a:ext cx="4519052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Open the </a:t>
            </a:r>
            <a:r>
              <a:rPr lang="en-US" dirty="0" err="1"/>
              <a:t>index.php</a:t>
            </a:r>
            <a:r>
              <a:rPr lang="en-US" dirty="0"/>
              <a:t> script from html &gt; café &gt; </a:t>
            </a:r>
            <a:r>
              <a:rPr lang="en-US" dirty="0" err="1"/>
              <a:t>index.php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A469B-D859-7674-27F2-5C694305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033" y="1438092"/>
            <a:ext cx="7591933" cy="50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75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Set the application parameter store in the console by running the following script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99524-68D0-75AF-2F93-0E2C4E23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49" y="1596710"/>
            <a:ext cx="3176902" cy="45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aws</a:t>
            </a:r>
            <a:r>
              <a:rPr lang="en-US" dirty="0"/>
              <a:t> labs click on start lab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DCF91C4-860B-4545-E849-4AD8BC46E14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AD46B-67B6-B06E-CC96-9FE00E0A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399"/>
            <a:ext cx="10515600" cy="48893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36BA10-3456-2E7B-A480-4DB833862EBE}"/>
              </a:ext>
            </a:extLst>
          </p:cNvPr>
          <p:cNvSpPr/>
          <p:nvPr/>
        </p:nvSpPr>
        <p:spPr>
          <a:xfrm>
            <a:off x="7619999" y="1539786"/>
            <a:ext cx="618931" cy="34499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81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Search for system manager in the </a:t>
            </a:r>
            <a:r>
              <a:rPr lang="en-US" dirty="0" err="1"/>
              <a:t>searchbar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7F9CD-95CF-F7FC-1021-A8E290EC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668" y="1690688"/>
            <a:ext cx="6736664" cy="4305673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CB2B27E-C990-3991-7DA2-25861360531C}"/>
              </a:ext>
            </a:extLst>
          </p:cNvPr>
          <p:cNvSpPr/>
          <p:nvPr/>
        </p:nvSpPr>
        <p:spPr>
          <a:xfrm>
            <a:off x="9598090" y="2376089"/>
            <a:ext cx="2593910" cy="804280"/>
          </a:xfrm>
          <a:prstGeom prst="wedgeRectCallout">
            <a:avLst>
              <a:gd name="adj1" fmla="val -135131"/>
              <a:gd name="adj2" fmla="val 31934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system manager button</a:t>
            </a:r>
          </a:p>
        </p:txBody>
      </p:sp>
    </p:spTree>
    <p:extLst>
      <p:ext uri="{BB962C8B-B14F-4D97-AF65-F5344CB8AC3E}">
        <p14:creationId xmlns:p14="http://schemas.microsoft.com/office/powerpoint/2010/main" val="532241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Open parameter store and save the value of café/</a:t>
            </a:r>
            <a:r>
              <a:rPr lang="en-US" dirty="0" err="1"/>
              <a:t>dbpassword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2D2F6-2C12-3ED7-AB27-EA71DE0B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9463"/>
            <a:ext cx="10242051" cy="3129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1E4893-D0FE-3A8F-0B4C-944B2036181D}"/>
              </a:ext>
            </a:extLst>
          </p:cNvPr>
          <p:cNvSpPr/>
          <p:nvPr/>
        </p:nvSpPr>
        <p:spPr>
          <a:xfrm>
            <a:off x="2658125" y="4605196"/>
            <a:ext cx="824377" cy="4439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20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Configure the </a:t>
            </a:r>
            <a:r>
              <a:rPr lang="en-US" dirty="0" err="1"/>
              <a:t>sql</a:t>
            </a:r>
            <a:r>
              <a:rPr lang="en-US" dirty="0"/>
              <a:t> database to support the application by running the following commands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70164-216B-ADC5-AECC-80DEC9A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23" y="2209694"/>
            <a:ext cx="4778154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3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Access the </a:t>
            </a:r>
            <a:r>
              <a:rPr lang="en-US" dirty="0" err="1"/>
              <a:t>mysql</a:t>
            </a:r>
            <a:r>
              <a:rPr lang="en-US" dirty="0"/>
              <a:t> data base using the following code, password is sourced from parameter store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406FF-97D4-651C-8F0D-68D3309E7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215" y="1994170"/>
            <a:ext cx="5659142" cy="29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87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Run the </a:t>
            </a:r>
            <a:r>
              <a:rPr lang="en-US" dirty="0" err="1"/>
              <a:t>sql</a:t>
            </a:r>
            <a:r>
              <a:rPr lang="en-US" dirty="0"/>
              <a:t> command to see the various details stored in </a:t>
            </a:r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3B807-393A-45AD-A71B-99ED45B4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479" y="1584664"/>
            <a:ext cx="7295042" cy="47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3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Update the </a:t>
            </a:r>
            <a:r>
              <a:rPr lang="en-US" dirty="0" err="1"/>
              <a:t>timezone</a:t>
            </a:r>
            <a:r>
              <a:rPr lang="en-US" dirty="0"/>
              <a:t> using the following command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D6D48-285B-A878-896D-59EC9233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097" y="2647882"/>
            <a:ext cx="5829805" cy="15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22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 whether your website works, you will observe only title loads up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B07E8-CE91-EBEF-C07C-059B8FF3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2" y="2129677"/>
            <a:ext cx="11476715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34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issue is that </a:t>
            </a:r>
            <a:r>
              <a:rPr lang="en-US" dirty="0" err="1"/>
              <a:t>mysql</a:t>
            </a:r>
            <a:r>
              <a:rPr lang="en-US" dirty="0"/>
              <a:t> server is not accessible by the ec2 instance, hence we can see that there is a café role policy in </a:t>
            </a:r>
            <a:r>
              <a:rPr lang="en-US" dirty="0" err="1"/>
              <a:t>iam</a:t>
            </a:r>
            <a:r>
              <a:rPr lang="en-US" dirty="0"/>
              <a:t> that needs to be attached to ec2 instance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11551-098C-B1AC-EFFE-0F461C39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68" y="1767099"/>
            <a:ext cx="9646064" cy="395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00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 provide access to </a:t>
            </a:r>
            <a:r>
              <a:rPr lang="en-US" dirty="0" err="1"/>
              <a:t>iam</a:t>
            </a:r>
            <a:r>
              <a:rPr lang="en-US" dirty="0"/>
              <a:t> role, go to instances, select cloud9 instance and then actions &gt; security &gt; modify </a:t>
            </a:r>
            <a:r>
              <a:rPr lang="en-US" dirty="0" err="1"/>
              <a:t>iam</a:t>
            </a:r>
            <a:r>
              <a:rPr lang="en-US" dirty="0"/>
              <a:t> role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221DE-B6C9-8C4A-F54F-1734B82E7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4" y="1989476"/>
            <a:ext cx="11011711" cy="217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1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caferole</a:t>
            </a:r>
            <a:r>
              <a:rPr lang="en-US" dirty="0"/>
              <a:t> and then click update </a:t>
            </a:r>
            <a:r>
              <a:rPr lang="en-US" dirty="0" err="1"/>
              <a:t>iam</a:t>
            </a:r>
            <a:r>
              <a:rPr lang="en-US" dirty="0"/>
              <a:t> role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F00F8-75F7-79BD-5D57-0EBDBBE4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322" y="2015367"/>
            <a:ext cx="6401355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08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Wait to see lab ready status in the window then press x and click on </a:t>
            </a:r>
            <a:r>
              <a:rPr lang="en-US" dirty="0" err="1"/>
              <a:t>aws</a:t>
            </a:r>
            <a:r>
              <a:rPr lang="en-US" dirty="0"/>
              <a:t> to launch console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7F913-6CF6-E691-49FA-AE8C04DA7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386" y="1899486"/>
            <a:ext cx="8991240" cy="41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33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Now when we refresh the site our site loads completely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DD8A7-FBF2-41BF-9502-0A6322B3D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04" y="1371029"/>
            <a:ext cx="7065880" cy="48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61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5: Testing the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730200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Open menu in the café website and place an order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26329-1C62-2CD7-C803-FDBB13A1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46" y="1523835"/>
            <a:ext cx="9556308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9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Return to the menu page and go to order history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0F6F5-2F95-7CDB-7C18-521988DE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1424766"/>
            <a:ext cx="9983065" cy="40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58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6: Creating an AMI and launching another EC2 instance</a:t>
            </a:r>
          </a:p>
        </p:txBody>
      </p:sp>
    </p:spTree>
    <p:extLst>
      <p:ext uri="{BB962C8B-B14F-4D97-AF65-F5344CB8AC3E}">
        <p14:creationId xmlns:p14="http://schemas.microsoft.com/office/powerpoint/2010/main" val="20487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Set a static internal hostname and create key pair on ec2 instance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59E72-2F1D-17AF-4A10-390C891EC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347" y="1898713"/>
            <a:ext cx="4077053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5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Create an image in instances by selecting the instance &gt; actions &gt; images and templates &gt; create image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83017-72BD-451F-3902-30DDF45D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2345921"/>
            <a:ext cx="11130116" cy="23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97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Enter </a:t>
            </a:r>
            <a:r>
              <a:rPr lang="en-US" dirty="0" err="1"/>
              <a:t>cafeserver</a:t>
            </a:r>
            <a:r>
              <a:rPr lang="en-US" dirty="0"/>
              <a:t> as name and then click create image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B76B-288F-0EE8-F36F-34472445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45" y="1573161"/>
            <a:ext cx="7106642" cy="49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Go to the </a:t>
            </a:r>
            <a:r>
              <a:rPr lang="en-US" dirty="0" err="1"/>
              <a:t>amis</a:t>
            </a:r>
            <a:r>
              <a:rPr lang="en-US" dirty="0"/>
              <a:t> page and wait for the </a:t>
            </a:r>
            <a:r>
              <a:rPr lang="en-US" dirty="0" err="1"/>
              <a:t>ami</a:t>
            </a:r>
            <a:r>
              <a:rPr lang="en-US" dirty="0"/>
              <a:t> to become available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2E740-8E7C-1386-592B-9A9DE45F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28" y="1603932"/>
            <a:ext cx="10897544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85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Now we need to launch ec2 instance in a different region using the </a:t>
            </a:r>
            <a:r>
              <a:rPr lang="en-US" dirty="0" err="1"/>
              <a:t>ami</a:t>
            </a:r>
            <a:r>
              <a:rPr lang="en-US" dirty="0"/>
              <a:t> but it would not be available as </a:t>
            </a:r>
            <a:r>
              <a:rPr lang="en-US" dirty="0" err="1"/>
              <a:t>ami</a:t>
            </a:r>
            <a:r>
              <a:rPr lang="en-US" dirty="0"/>
              <a:t> is region locked, hence we need to copy the </a:t>
            </a:r>
            <a:r>
              <a:rPr lang="en-US" dirty="0" err="1"/>
              <a:t>ami</a:t>
            </a:r>
            <a:r>
              <a:rPr lang="en-US" dirty="0"/>
              <a:t> in target region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308E8-1996-86F1-45DA-3F9ADB00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13" y="2574975"/>
            <a:ext cx="10176387" cy="17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07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1: Analyzing the existing EC2 instance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Click on copy </a:t>
            </a:r>
            <a:r>
              <a:rPr lang="en-US" dirty="0" err="1"/>
              <a:t>ami</a:t>
            </a:r>
            <a:r>
              <a:rPr lang="en-US" dirty="0"/>
              <a:t> after selecting the destination region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7EE50-207F-FD62-C3C0-3B4A78A36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26" y="1690688"/>
            <a:ext cx="6546147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6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Launch instance from the Oregon </a:t>
            </a:r>
            <a:r>
              <a:rPr lang="en-US" dirty="0" err="1"/>
              <a:t>ami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08B54-E85F-A8BE-CA2C-848F54F7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6" y="2571502"/>
            <a:ext cx="10299326" cy="15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2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Set name for instance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1681F-B516-E9DD-7E8D-C2D01C02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580" y="1962023"/>
            <a:ext cx="5768840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93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Instance size as t2.small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6ED51-E006-8504-F70F-B126C4F3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428" y="2163970"/>
            <a:ext cx="7651143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98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cafesg</a:t>
            </a:r>
            <a:r>
              <a:rPr lang="en-US" dirty="0"/>
              <a:t> security group and enable port 22 and port 80 </a:t>
            </a:r>
            <a:r>
              <a:rPr lang="en-US" dirty="0" err="1"/>
              <a:t>tcp</a:t>
            </a:r>
            <a:r>
              <a:rPr lang="en-US" dirty="0"/>
              <a:t> from anywhere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1EAB2-DE6F-E611-9BC1-E5CA23D10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55" y="1690688"/>
            <a:ext cx="9105089" cy="391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90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Network settings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0397F-6E34-9881-B72E-CB37DB61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070" y="1730275"/>
            <a:ext cx="5540220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8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Set </a:t>
            </a:r>
            <a:r>
              <a:rPr lang="en-US" dirty="0" err="1"/>
              <a:t>iam</a:t>
            </a:r>
            <a:r>
              <a:rPr lang="en-US" dirty="0"/>
              <a:t> instance profile as </a:t>
            </a:r>
            <a:r>
              <a:rPr lang="en-US" dirty="0" err="1"/>
              <a:t>caferole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C1BCC-0ABF-AD66-D559-66275C55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11" y="1594488"/>
            <a:ext cx="7590178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9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Change the set-app-parameters.sh as mentioned in labs and then run 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9AC39-C47F-3962-2686-A490C4D1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97" y="1690688"/>
            <a:ext cx="5231405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746560" cy="1714033"/>
          </a:xfrm>
        </p:spPr>
        <p:txBody>
          <a:bodyPr/>
          <a:lstStyle/>
          <a:p>
            <a:r>
              <a:rPr lang="en-US" dirty="0"/>
              <a:t>Task 7: Verifying the new café instance</a:t>
            </a:r>
          </a:p>
        </p:txBody>
      </p:sp>
    </p:spTree>
    <p:extLst>
      <p:ext uri="{BB962C8B-B14F-4D97-AF65-F5344CB8AC3E}">
        <p14:creationId xmlns:p14="http://schemas.microsoft.com/office/powerpoint/2010/main" val="967309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web server in Oregon is responding to the request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80784-C64C-E095-EC62-82DBE653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95" y="2404021"/>
            <a:ext cx="6569009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Download the files from </a:t>
            </a:r>
            <a:r>
              <a:rPr lang="en-US" dirty="0" err="1"/>
              <a:t>aws</a:t>
            </a:r>
            <a:r>
              <a:rPr lang="en-US" dirty="0"/>
              <a:t> labs by clicking on the link and extract the files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5306E-A5F4-9BA2-E605-B8B5F2AF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112" y="2670744"/>
            <a:ext cx="4343776" cy="1516511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F120328-3D0E-8661-EB07-1EF13BF51585}"/>
              </a:ext>
            </a:extLst>
          </p:cNvPr>
          <p:cNvSpPr/>
          <p:nvPr/>
        </p:nvSpPr>
        <p:spPr>
          <a:xfrm>
            <a:off x="7388290" y="1529822"/>
            <a:ext cx="2593910" cy="804280"/>
          </a:xfrm>
          <a:prstGeom prst="wedgeRectCallout">
            <a:avLst>
              <a:gd name="adj1" fmla="val -133132"/>
              <a:gd name="adj2" fmla="val 153845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link</a:t>
            </a:r>
          </a:p>
        </p:txBody>
      </p:sp>
    </p:spTree>
    <p:extLst>
      <p:ext uri="{BB962C8B-B14F-4D97-AF65-F5344CB8AC3E}">
        <p14:creationId xmlns:p14="http://schemas.microsoft.com/office/powerpoint/2010/main" val="2289319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When we run the website with /café entire website should load up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BB0A-F3E3-8302-9F44-A7EB069B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29" y="1690688"/>
            <a:ext cx="866474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1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Website ordering is working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6D03C-E6E5-58C4-26A2-165DC402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04" y="1809609"/>
            <a:ext cx="9365792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60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/>
          <a:p>
            <a:r>
              <a:rPr lang="en-US" dirty="0"/>
              <a:t>Amrit Singh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31F1B5-1396-6375-D04E-BAC6E2711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45" y="1381678"/>
            <a:ext cx="4414950" cy="5030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Select services and then click on ec2 button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A863AF2-CD91-14E1-F74D-9CD7C0351C5A}"/>
              </a:ext>
            </a:extLst>
          </p:cNvPr>
          <p:cNvSpPr/>
          <p:nvPr/>
        </p:nvSpPr>
        <p:spPr>
          <a:xfrm>
            <a:off x="912845" y="1288548"/>
            <a:ext cx="2593910" cy="804280"/>
          </a:xfrm>
          <a:prstGeom prst="wedgeRectCallout">
            <a:avLst>
              <a:gd name="adj1" fmla="val 58686"/>
              <a:gd name="adj2" fmla="val -302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Services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3BE2A7-5988-572F-E674-9AE69BE40720}"/>
              </a:ext>
            </a:extLst>
          </p:cNvPr>
          <p:cNvSpPr/>
          <p:nvPr/>
        </p:nvSpPr>
        <p:spPr>
          <a:xfrm>
            <a:off x="3656045" y="1381678"/>
            <a:ext cx="533400" cy="2146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CB2B27E-C990-3991-7DA2-25861360531C}"/>
              </a:ext>
            </a:extLst>
          </p:cNvPr>
          <p:cNvSpPr/>
          <p:nvPr/>
        </p:nvSpPr>
        <p:spPr>
          <a:xfrm>
            <a:off x="8299315" y="1955841"/>
            <a:ext cx="2593910" cy="804280"/>
          </a:xfrm>
          <a:prstGeom prst="wedgeRectCallout">
            <a:avLst>
              <a:gd name="adj1" fmla="val -143381"/>
              <a:gd name="adj2" fmla="val -12817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the ec2 button</a:t>
            </a:r>
          </a:p>
        </p:txBody>
      </p:sp>
    </p:spTree>
    <p:extLst>
      <p:ext uri="{BB962C8B-B14F-4D97-AF65-F5344CB8AC3E}">
        <p14:creationId xmlns:p14="http://schemas.microsoft.com/office/powerpoint/2010/main" val="183284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Aws-cloud9 instance is running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FB125-6A59-0AD3-FAC6-2D385780E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75" y="2762192"/>
            <a:ext cx="8649450" cy="13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3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aws</a:t>
            </a:r>
            <a:r>
              <a:rPr lang="en-US" dirty="0"/>
              <a:t> labs page click on details &gt; </a:t>
            </a:r>
            <a:r>
              <a:rPr lang="en-US" dirty="0" err="1"/>
              <a:t>aws</a:t>
            </a:r>
            <a:r>
              <a:rPr lang="en-US" dirty="0"/>
              <a:t>: show&gt; 	Access the multiple choice questions and answer the first 4 questions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850E0-82D5-14B7-D7B7-B22DE2BC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55" y="1947021"/>
            <a:ext cx="8580864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2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{31445813-9591-42B5-853D-0D86C627885D}tf67328976_win32</Template>
  <TotalTime>3976</TotalTime>
  <Words>1090</Words>
  <Application>Microsoft Office PowerPoint</Application>
  <PresentationFormat>Widescreen</PresentationFormat>
  <Paragraphs>243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Tenorite</vt:lpstr>
      <vt:lpstr>Office Theme</vt:lpstr>
      <vt:lpstr>Module 4 Challenge Lab - Creating a Dynamic Website for the Cafe</vt:lpstr>
      <vt:lpstr>AGENDA</vt:lpstr>
      <vt:lpstr>In aws labs click on start lab </vt:lpstr>
      <vt:lpstr>Wait to see lab ready status in the window then press x and click on aws to launch console</vt:lpstr>
      <vt:lpstr>Task 1: Analyzing the existing EC2 instance</vt:lpstr>
      <vt:lpstr>Download the files from aws labs by clicking on the link and extract the files</vt:lpstr>
      <vt:lpstr>Select services and then click on ec2 button</vt:lpstr>
      <vt:lpstr>Aws-cloud9 instance is running</vt:lpstr>
      <vt:lpstr>In the aws labs page click on details &gt; aws: show&gt;  Access the multiple choice questions and answer the first 4 questions</vt:lpstr>
      <vt:lpstr>Task 2: Connecting to the IDE on the EC2 instance</vt:lpstr>
      <vt:lpstr>Search for cloud9 in the searchbar</vt:lpstr>
      <vt:lpstr>Click on open button corresponding to cafewebserver</vt:lpstr>
      <vt:lpstr>Cloud9 ide opens up with the bash terminal along with filebrowser and file editor</vt:lpstr>
      <vt:lpstr>Task 3: Analyzing the LAMP stack environment and confirming that the web server is accessible</vt:lpstr>
      <vt:lpstr>Observe the os version by typing the command in the bash terminal</vt:lpstr>
      <vt:lpstr>Run the commands for checking the status of webserver and database to see that they are not currently running</vt:lpstr>
      <vt:lpstr>Run the following bash scripts to turn on the webserver and sql database</vt:lpstr>
      <vt:lpstr>Configure the ec2 instances to use cloud9 as the editor</vt:lpstr>
      <vt:lpstr>Expand the cafewebserver www in the file explorer and then select html</vt:lpstr>
      <vt:lpstr>Then select file &gt; new file</vt:lpstr>
      <vt:lpstr>In the file opened paste the text as shown and then save the file as index.html in the html folder</vt:lpstr>
      <vt:lpstr>Try to open the ip address of the ec2 instance in the browser window </vt:lpstr>
      <vt:lpstr>Edit the inbound rule of the security group of the ec2 instance to allow traffic on port 80 from anywhere to make your website accessible</vt:lpstr>
      <vt:lpstr>Reload the page to get the webserver to respond</vt:lpstr>
      <vt:lpstr>Task 4: Installing the café application</vt:lpstr>
      <vt:lpstr>Run the command from the aws labs to download zip files and create directory</vt:lpstr>
      <vt:lpstr>Copy the files over to web server root</vt:lpstr>
      <vt:lpstr>Open the index.php script from html &gt; café &gt; index.php</vt:lpstr>
      <vt:lpstr>Set the application parameter store in the console by running the following script</vt:lpstr>
      <vt:lpstr>Search for system manager in the searchbar</vt:lpstr>
      <vt:lpstr>Open parameter store and save the value of café/dbpassword</vt:lpstr>
      <vt:lpstr>Configure the sql database to support the application by running the following commands</vt:lpstr>
      <vt:lpstr>Access the mysql data base using the following code, password is sourced from parameter store</vt:lpstr>
      <vt:lpstr>Run the sql command to see the various details stored in mysql</vt:lpstr>
      <vt:lpstr>Update the timezone using the following command</vt:lpstr>
      <vt:lpstr>Test whether your website works, you will observe only title loads up</vt:lpstr>
      <vt:lpstr>The issue is that mysql server is not accessible by the ec2 instance, hence we can see that there is a café role policy in iam that needs to be attached to ec2 instance</vt:lpstr>
      <vt:lpstr>To provide access to iam role, go to instances, select cloud9 instance and then actions &gt; security &gt; modify iam role</vt:lpstr>
      <vt:lpstr>Select caferole and then click update iam role</vt:lpstr>
      <vt:lpstr>Now when we refresh the site our site loads completely</vt:lpstr>
      <vt:lpstr>Task 5: Testing the web application</vt:lpstr>
      <vt:lpstr>Open menu in the café website and place an order</vt:lpstr>
      <vt:lpstr>Return to the menu page and go to order history</vt:lpstr>
      <vt:lpstr>Task 6: Creating an AMI and launching another EC2 instance</vt:lpstr>
      <vt:lpstr>Set a static internal hostname and create key pair on ec2 instance</vt:lpstr>
      <vt:lpstr>Create an image in instances by selecting the instance &gt; actions &gt; images and templates &gt; create image</vt:lpstr>
      <vt:lpstr>Enter cafeserver as name and then click create image</vt:lpstr>
      <vt:lpstr>Go to the amis page and wait for the ami to become available</vt:lpstr>
      <vt:lpstr>Now we need to launch ec2 instance in a different region using the ami but it would not be available as ami is region locked, hence we need to copy the ami in target region</vt:lpstr>
      <vt:lpstr>Click on copy ami after selecting the destination region</vt:lpstr>
      <vt:lpstr>Launch instance from the Oregon ami</vt:lpstr>
      <vt:lpstr>Set name for instance</vt:lpstr>
      <vt:lpstr>Instance size as t2.small</vt:lpstr>
      <vt:lpstr>cafesg security group and enable port 22 and port 80 tcp from anywhere</vt:lpstr>
      <vt:lpstr>Network settings</vt:lpstr>
      <vt:lpstr>Set iam instance profile as caferole</vt:lpstr>
      <vt:lpstr>Change the set-app-parameters.sh as mentioned in labs and then run it</vt:lpstr>
      <vt:lpstr>Task 7: Verifying the new café instance</vt:lpstr>
      <vt:lpstr>The web server in Oregon is responding to the request</vt:lpstr>
      <vt:lpstr>When we run the website with /café entire website should load up</vt:lpstr>
      <vt:lpstr>Website ordering is working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Singh, Amrit</dc:creator>
  <cp:lastModifiedBy>Singh, Amrit</cp:lastModifiedBy>
  <cp:revision>4</cp:revision>
  <dcterms:created xsi:type="dcterms:W3CDTF">2022-11-23T20:54:37Z</dcterms:created>
  <dcterms:modified xsi:type="dcterms:W3CDTF">2023-02-02T02:19:23Z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4044bd30-2ed7-4c9d-9d12-46200872a97b_Enabled">
    <vt:lpwstr>true</vt:lpwstr>
  </property>
  <property fmtid="{D5CDD505-2E9C-101B-9397-08002B2CF9AE}" pid="4" name="MSIP_Label_4044bd30-2ed7-4c9d-9d12-46200872a97b_SetDate">
    <vt:lpwstr>2022-12-20T18:11:50Z</vt:lpwstr>
  </property>
  <property fmtid="{D5CDD505-2E9C-101B-9397-08002B2CF9AE}" pid="5" name="MSIP_Label_4044bd30-2ed7-4c9d-9d12-46200872a97b_Method">
    <vt:lpwstr>Standard</vt:lpwstr>
  </property>
  <property fmtid="{D5CDD505-2E9C-101B-9397-08002B2CF9AE}" pid="6" name="MSIP_Label_4044bd30-2ed7-4c9d-9d12-46200872a97b_Name">
    <vt:lpwstr>defa4170-0d19-0005-0004-bc88714345d2</vt:lpwstr>
  </property>
  <property fmtid="{D5CDD505-2E9C-101B-9397-08002B2CF9AE}" pid="7" name="MSIP_Label_4044bd30-2ed7-4c9d-9d12-46200872a97b_SiteId">
    <vt:lpwstr>4130bd39-7c53-419c-b1e5-8758d6d63f21</vt:lpwstr>
  </property>
  <property fmtid="{D5CDD505-2E9C-101B-9397-08002B2CF9AE}" pid="8" name="MSIP_Label_4044bd30-2ed7-4c9d-9d12-46200872a97b_ActionId">
    <vt:lpwstr>c8ea75f9-c6ad-4f15-bf96-828bf2d12088</vt:lpwstr>
  </property>
  <property fmtid="{D5CDD505-2E9C-101B-9397-08002B2CF9AE}" pid="9" name="MSIP_Label_4044bd30-2ed7-4c9d-9d12-46200872a97b_ContentBits">
    <vt:lpwstr>0</vt:lpwstr>
  </property>
</Properties>
</file>